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086600" cy="1470025"/>
          </a:xfrm>
        </p:spPr>
        <p:txBody>
          <a:bodyPr/>
          <a:lstStyle>
            <a:lvl1pPr algn="r">
              <a:defRPr>
                <a:solidFill>
                  <a:schemeClr val="tx1"/>
                </a:solidFill>
              </a:defRPr>
            </a:lvl1pPr>
          </a:lstStyle>
          <a:p>
            <a:r>
              <a:rPr lang="el-GR" smtClean="0"/>
              <a:t>Kλικ για επεξεργασία του τίτλου</a:t>
            </a:r>
            <a:endParaRPr/>
          </a:p>
        </p:txBody>
      </p:sp>
      <p:sp>
        <p:nvSpPr>
          <p:cNvPr id="3" name="Subtitle 2"/>
          <p:cNvSpPr>
            <a:spLocks noGrp="1"/>
          </p:cNvSpPr>
          <p:nvPr>
            <p:ph type="subTitle" idx="1"/>
          </p:nvPr>
        </p:nvSpPr>
        <p:spPr>
          <a:xfrm>
            <a:off x="3352800" y="2946400"/>
            <a:ext cx="4432300" cy="1752600"/>
          </a:xfrm>
        </p:spPr>
        <p:txBody>
          <a:bodyPr anchor="ctr" anchorCtr="0">
            <a:normAutofit/>
            <a:scene3d>
              <a:camera prst="orthographicFront"/>
              <a:lightRig rig="threePt" dir="t"/>
            </a:scene3d>
            <a:sp3d extrusionH="25400"/>
          </a:bodyPr>
          <a:lstStyle>
            <a:lvl1pPr marL="0" indent="0" algn="ctr">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a:p>
        </p:txBody>
      </p:sp>
      <p:sp>
        <p:nvSpPr>
          <p:cNvPr id="4" name="Date Placeholder 3"/>
          <p:cNvSpPr>
            <a:spLocks noGrp="1"/>
          </p:cNvSpPr>
          <p:nvPr>
            <p:ph type="dt" sz="half" idx="10"/>
          </p:nvPr>
        </p:nvSpPr>
        <p:spPr>
          <a:xfrm>
            <a:off x="6477000" y="6521824"/>
            <a:ext cx="2133600" cy="259976"/>
          </a:xfrm>
        </p:spPr>
        <p:txBody>
          <a:bodyPr/>
          <a:lstStyle>
            <a:lvl1pPr algn="r">
              <a:defRPr/>
            </a:lvl1pPr>
          </a:lstStyle>
          <a:p>
            <a:fld id="{C230D7DF-9A54-4C7F-9080-78A2353D6258}" type="datetime1">
              <a:rPr/>
              <a:pPr/>
              <a:t>3/5/2008</a:t>
            </a:fld>
            <a:endParaRPr/>
          </a:p>
        </p:txBody>
      </p:sp>
      <p:sp>
        <p:nvSpPr>
          <p:cNvPr id="5" name="Footer Placeholder 4"/>
          <p:cNvSpPr>
            <a:spLocks noGrp="1"/>
          </p:cNvSpPr>
          <p:nvPr>
            <p:ph type="ftr" sz="quarter" idx="11"/>
          </p:nvPr>
        </p:nvSpPr>
        <p:spPr>
          <a:xfrm>
            <a:off x="3124200" y="6521824"/>
            <a:ext cx="2895600" cy="259976"/>
          </a:xfrm>
        </p:spPr>
        <p:txBody>
          <a:bodyPr/>
          <a:lstStyle/>
          <a:p>
            <a:endParaRPr/>
          </a:p>
        </p:txBody>
      </p:sp>
      <p:sp>
        <p:nvSpPr>
          <p:cNvPr id="6" name="Slide Number Placeholder 5"/>
          <p:cNvSpPr>
            <a:spLocks noGrp="1"/>
          </p:cNvSpPr>
          <p:nvPr>
            <p:ph type="sldNum" sz="quarter" idx="12"/>
          </p:nvPr>
        </p:nvSpPr>
        <p:spPr>
          <a:xfrm>
            <a:off x="8534400" y="6293224"/>
            <a:ext cx="609600" cy="259976"/>
          </a:xfrm>
        </p:spPr>
        <p:txBody>
          <a:bodyPr/>
          <a:lstStyle>
            <a:lvl1pPr algn="ctr">
              <a:defRPr/>
            </a:lvl1pPr>
          </a:lstStyle>
          <a:p>
            <a:fld id="{A4A21382-D60C-42BF-80B2-71C971838E6F}" type="slidenum">
              <a:rPr/>
              <a:pPr/>
              <a:t>‹#›</a:t>
            </a:fld>
            <a:endParaRPr/>
          </a:p>
        </p:txBody>
      </p:sp>
      <p:grpSp>
        <p:nvGrpSpPr>
          <p:cNvPr id="7" name="Group 6"/>
          <p:cNvGrpSpPr/>
          <p:nvPr/>
        </p:nvGrpSpPr>
        <p:grpSpPr>
          <a:xfrm>
            <a:off x="685798" y="0"/>
            <a:ext cx="8001004" cy="7950200"/>
            <a:chOff x="685798" y="0"/>
            <a:chExt cx="8001004" cy="7950200"/>
          </a:xfrm>
        </p:grpSpPr>
        <p:sp>
          <p:nvSpPr>
            <p:cNvPr id="8" name="Pie 7"/>
            <p:cNvSpPr/>
            <p:nvPr/>
          </p:nvSpPr>
          <p:spPr>
            <a:xfrm flipH="1" flipV="1">
              <a:off x="1257300" y="5778500"/>
              <a:ext cx="2171700" cy="2171700"/>
            </a:xfrm>
            <a:prstGeom prst="pie">
              <a:avLst>
                <a:gd name="adj1" fmla="val 0"/>
                <a:gd name="adj2" fmla="val 10800000"/>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nvGrpSpPr>
            <p:cNvPr id="9" name="Group 52"/>
            <p:cNvGrpSpPr/>
            <p:nvPr/>
          </p:nvGrpSpPr>
          <p:grpSpPr>
            <a:xfrm>
              <a:off x="685798" y="0"/>
              <a:ext cx="8001004" cy="6855714"/>
              <a:chOff x="685798" y="0"/>
              <a:chExt cx="8001004" cy="6855714"/>
            </a:xfrm>
          </p:grpSpPr>
          <p:sp>
            <p:nvSpPr>
              <p:cNvPr id="10" name="Freeform 9"/>
              <p:cNvSpPr/>
              <p:nvPr/>
            </p:nvSpPr>
            <p:spPr>
              <a:xfrm>
                <a:off x="685798" y="5880101"/>
                <a:ext cx="1143001" cy="975613"/>
              </a:xfrm>
              <a:custGeom>
                <a:avLst/>
                <a:gdLst>
                  <a:gd name="connsiteX0" fmla="*/ 0 w 1143000"/>
                  <a:gd name="connsiteY0" fmla="*/ 571500 h 1143000"/>
                  <a:gd name="connsiteX1" fmla="*/ 167389 w 1143000"/>
                  <a:gd name="connsiteY1" fmla="*/ 167389 h 1143000"/>
                  <a:gd name="connsiteX2" fmla="*/ 571501 w 1143000"/>
                  <a:gd name="connsiteY2" fmla="*/ 1 h 1143000"/>
                  <a:gd name="connsiteX3" fmla="*/ 975612 w 1143000"/>
                  <a:gd name="connsiteY3" fmla="*/ 167390 h 1143000"/>
                  <a:gd name="connsiteX4" fmla="*/ 1143000 w 1143000"/>
                  <a:gd name="connsiteY4" fmla="*/ 571502 h 1143000"/>
                  <a:gd name="connsiteX5" fmla="*/ 975611 w 1143000"/>
                  <a:gd name="connsiteY5" fmla="*/ 975614 h 1143000"/>
                  <a:gd name="connsiteX6" fmla="*/ 571499 w 1143000"/>
                  <a:gd name="connsiteY6" fmla="*/ 1143002 h 1143000"/>
                  <a:gd name="connsiteX7" fmla="*/ 167387 w 1143000"/>
                  <a:gd name="connsiteY7" fmla="*/ 975613 h 1143000"/>
                  <a:gd name="connsiteX8" fmla="*/ -1 w 1143000"/>
                  <a:gd name="connsiteY8" fmla="*/ 571501 h 1143000"/>
                  <a:gd name="connsiteX9" fmla="*/ 0 w 1143000"/>
                  <a:gd name="connsiteY9" fmla="*/ 571500 h 1143000"/>
                  <a:gd name="connsiteX0" fmla="*/ 1 w 1143001"/>
                  <a:gd name="connsiteY0" fmla="*/ 571499 h 1042965"/>
                  <a:gd name="connsiteX1" fmla="*/ 167390 w 1143001"/>
                  <a:gd name="connsiteY1" fmla="*/ 167388 h 1042965"/>
                  <a:gd name="connsiteX2" fmla="*/ 571502 w 1143001"/>
                  <a:gd name="connsiteY2" fmla="*/ 0 h 1042965"/>
                  <a:gd name="connsiteX3" fmla="*/ 975613 w 1143001"/>
                  <a:gd name="connsiteY3" fmla="*/ 167389 h 1042965"/>
                  <a:gd name="connsiteX4" fmla="*/ 1143001 w 1143001"/>
                  <a:gd name="connsiteY4" fmla="*/ 571501 h 1042965"/>
                  <a:gd name="connsiteX5" fmla="*/ 975612 w 1143001"/>
                  <a:gd name="connsiteY5" fmla="*/ 975613 h 1042965"/>
                  <a:gd name="connsiteX6" fmla="*/ 167388 w 1143001"/>
                  <a:gd name="connsiteY6" fmla="*/ 975612 h 1042965"/>
                  <a:gd name="connsiteX7" fmla="*/ 0 w 1143001"/>
                  <a:gd name="connsiteY7" fmla="*/ 571500 h 1042965"/>
                  <a:gd name="connsiteX8" fmla="*/ 1 w 1143001"/>
                  <a:gd name="connsiteY8" fmla="*/ 571499 h 1042965"/>
                  <a:gd name="connsiteX0" fmla="*/ 1 w 1143001"/>
                  <a:gd name="connsiteY0" fmla="*/ 571499 h 975613"/>
                  <a:gd name="connsiteX1" fmla="*/ 167390 w 1143001"/>
                  <a:gd name="connsiteY1" fmla="*/ 167388 h 975613"/>
                  <a:gd name="connsiteX2" fmla="*/ 571502 w 1143001"/>
                  <a:gd name="connsiteY2" fmla="*/ 0 h 975613"/>
                  <a:gd name="connsiteX3" fmla="*/ 975613 w 1143001"/>
                  <a:gd name="connsiteY3" fmla="*/ 167389 h 975613"/>
                  <a:gd name="connsiteX4" fmla="*/ 1143001 w 1143001"/>
                  <a:gd name="connsiteY4" fmla="*/ 571501 h 975613"/>
                  <a:gd name="connsiteX5" fmla="*/ 975612 w 1143001"/>
                  <a:gd name="connsiteY5" fmla="*/ 975613 h 975613"/>
                  <a:gd name="connsiteX6" fmla="*/ 167388 w 1143001"/>
                  <a:gd name="connsiteY6" fmla="*/ 975612 h 975613"/>
                  <a:gd name="connsiteX7" fmla="*/ 0 w 1143001"/>
                  <a:gd name="connsiteY7" fmla="*/ 571500 h 975613"/>
                  <a:gd name="connsiteX8" fmla="*/ 1 w 1143001"/>
                  <a:gd name="connsiteY8" fmla="*/ 571499 h 97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001" h="975613">
                    <a:moveTo>
                      <a:pt x="1" y="571499"/>
                    </a:moveTo>
                    <a:cubicBezTo>
                      <a:pt x="1" y="419928"/>
                      <a:pt x="60213" y="274564"/>
                      <a:pt x="167390" y="167388"/>
                    </a:cubicBezTo>
                    <a:cubicBezTo>
                      <a:pt x="274567" y="60211"/>
                      <a:pt x="419931" y="0"/>
                      <a:pt x="571502" y="0"/>
                    </a:cubicBezTo>
                    <a:cubicBezTo>
                      <a:pt x="723073" y="0"/>
                      <a:pt x="868437" y="60212"/>
                      <a:pt x="975613" y="167389"/>
                    </a:cubicBezTo>
                    <a:cubicBezTo>
                      <a:pt x="1082790" y="274566"/>
                      <a:pt x="1143001" y="419930"/>
                      <a:pt x="1143001" y="571501"/>
                    </a:cubicBezTo>
                    <a:cubicBezTo>
                      <a:pt x="1143001" y="723072"/>
                      <a:pt x="1138214" y="908261"/>
                      <a:pt x="975612" y="975613"/>
                    </a:cubicBezTo>
                    <a:lnTo>
                      <a:pt x="167388" y="975612"/>
                    </a:lnTo>
                    <a:cubicBezTo>
                      <a:pt x="60211" y="868435"/>
                      <a:pt x="0" y="723071"/>
                      <a:pt x="0" y="571500"/>
                    </a:cubicBezTo>
                    <a:lnTo>
                      <a:pt x="1" y="571499"/>
                    </a:lnTo>
                    <a:close/>
                  </a:path>
                </a:pathLst>
              </a:cu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2590800" y="51816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838200" y="57912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2362200" y="594360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56261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p:nvSpPr>
            <p:spPr>
              <a:xfrm>
                <a:off x="1981200" y="53340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943100" y="5562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7" name="Oval 16"/>
              <p:cNvSpPr/>
              <p:nvPr/>
            </p:nvSpPr>
            <p:spPr>
              <a:xfrm>
                <a:off x="2362200" y="502920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3009900" y="441960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2971800" y="46482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0" name="Oval 19"/>
              <p:cNvSpPr/>
              <p:nvPr/>
            </p:nvSpPr>
            <p:spPr>
              <a:xfrm>
                <a:off x="3314700" y="47244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619500" y="50292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Oval 21"/>
              <p:cNvSpPr/>
              <p:nvPr/>
            </p:nvSpPr>
            <p:spPr>
              <a:xfrm>
                <a:off x="1384300" y="54864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3" name="Oval 22"/>
              <p:cNvSpPr/>
              <p:nvPr/>
            </p:nvSpPr>
            <p:spPr>
              <a:xfrm>
                <a:off x="3505200" y="52578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4" name="Oval 23"/>
              <p:cNvSpPr/>
              <p:nvPr/>
            </p:nvSpPr>
            <p:spPr>
              <a:xfrm>
                <a:off x="1295400" y="56642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5" name="Oval 24"/>
              <p:cNvSpPr/>
              <p:nvPr/>
            </p:nvSpPr>
            <p:spPr>
              <a:xfrm>
                <a:off x="1447800" y="55118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6" name="Oval 25"/>
              <p:cNvSpPr/>
              <p:nvPr/>
            </p:nvSpPr>
            <p:spPr>
              <a:xfrm>
                <a:off x="1600200" y="54864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7" name="Oval 26"/>
              <p:cNvSpPr/>
              <p:nvPr/>
            </p:nvSpPr>
            <p:spPr>
              <a:xfrm>
                <a:off x="3352800" y="5943600"/>
                <a:ext cx="533400" cy="533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8" name="Freeform 27"/>
              <p:cNvSpPr/>
              <p:nvPr/>
            </p:nvSpPr>
            <p:spPr>
              <a:xfrm flipV="1">
                <a:off x="5486400" y="0"/>
                <a:ext cx="1143001" cy="975613"/>
              </a:xfrm>
              <a:custGeom>
                <a:avLst/>
                <a:gdLst>
                  <a:gd name="connsiteX0" fmla="*/ 0 w 1143000"/>
                  <a:gd name="connsiteY0" fmla="*/ 571500 h 1143000"/>
                  <a:gd name="connsiteX1" fmla="*/ 167389 w 1143000"/>
                  <a:gd name="connsiteY1" fmla="*/ 167389 h 1143000"/>
                  <a:gd name="connsiteX2" fmla="*/ 571501 w 1143000"/>
                  <a:gd name="connsiteY2" fmla="*/ 1 h 1143000"/>
                  <a:gd name="connsiteX3" fmla="*/ 975612 w 1143000"/>
                  <a:gd name="connsiteY3" fmla="*/ 167390 h 1143000"/>
                  <a:gd name="connsiteX4" fmla="*/ 1143000 w 1143000"/>
                  <a:gd name="connsiteY4" fmla="*/ 571502 h 1143000"/>
                  <a:gd name="connsiteX5" fmla="*/ 975611 w 1143000"/>
                  <a:gd name="connsiteY5" fmla="*/ 975614 h 1143000"/>
                  <a:gd name="connsiteX6" fmla="*/ 571499 w 1143000"/>
                  <a:gd name="connsiteY6" fmla="*/ 1143002 h 1143000"/>
                  <a:gd name="connsiteX7" fmla="*/ 167387 w 1143000"/>
                  <a:gd name="connsiteY7" fmla="*/ 975613 h 1143000"/>
                  <a:gd name="connsiteX8" fmla="*/ -1 w 1143000"/>
                  <a:gd name="connsiteY8" fmla="*/ 571501 h 1143000"/>
                  <a:gd name="connsiteX9" fmla="*/ 0 w 1143000"/>
                  <a:gd name="connsiteY9" fmla="*/ 571500 h 1143000"/>
                  <a:gd name="connsiteX0" fmla="*/ 1 w 1143001"/>
                  <a:gd name="connsiteY0" fmla="*/ 571499 h 1042965"/>
                  <a:gd name="connsiteX1" fmla="*/ 167390 w 1143001"/>
                  <a:gd name="connsiteY1" fmla="*/ 167388 h 1042965"/>
                  <a:gd name="connsiteX2" fmla="*/ 571502 w 1143001"/>
                  <a:gd name="connsiteY2" fmla="*/ 0 h 1042965"/>
                  <a:gd name="connsiteX3" fmla="*/ 975613 w 1143001"/>
                  <a:gd name="connsiteY3" fmla="*/ 167389 h 1042965"/>
                  <a:gd name="connsiteX4" fmla="*/ 1143001 w 1143001"/>
                  <a:gd name="connsiteY4" fmla="*/ 571501 h 1042965"/>
                  <a:gd name="connsiteX5" fmla="*/ 975612 w 1143001"/>
                  <a:gd name="connsiteY5" fmla="*/ 975613 h 1042965"/>
                  <a:gd name="connsiteX6" fmla="*/ 167388 w 1143001"/>
                  <a:gd name="connsiteY6" fmla="*/ 975612 h 1042965"/>
                  <a:gd name="connsiteX7" fmla="*/ 0 w 1143001"/>
                  <a:gd name="connsiteY7" fmla="*/ 571500 h 1042965"/>
                  <a:gd name="connsiteX8" fmla="*/ 1 w 1143001"/>
                  <a:gd name="connsiteY8" fmla="*/ 571499 h 1042965"/>
                  <a:gd name="connsiteX0" fmla="*/ 1 w 1143001"/>
                  <a:gd name="connsiteY0" fmla="*/ 571499 h 975613"/>
                  <a:gd name="connsiteX1" fmla="*/ 167390 w 1143001"/>
                  <a:gd name="connsiteY1" fmla="*/ 167388 h 975613"/>
                  <a:gd name="connsiteX2" fmla="*/ 571502 w 1143001"/>
                  <a:gd name="connsiteY2" fmla="*/ 0 h 975613"/>
                  <a:gd name="connsiteX3" fmla="*/ 975613 w 1143001"/>
                  <a:gd name="connsiteY3" fmla="*/ 167389 h 975613"/>
                  <a:gd name="connsiteX4" fmla="*/ 1143001 w 1143001"/>
                  <a:gd name="connsiteY4" fmla="*/ 571501 h 975613"/>
                  <a:gd name="connsiteX5" fmla="*/ 975612 w 1143001"/>
                  <a:gd name="connsiteY5" fmla="*/ 975613 h 975613"/>
                  <a:gd name="connsiteX6" fmla="*/ 167388 w 1143001"/>
                  <a:gd name="connsiteY6" fmla="*/ 975612 h 975613"/>
                  <a:gd name="connsiteX7" fmla="*/ 0 w 1143001"/>
                  <a:gd name="connsiteY7" fmla="*/ 571500 h 975613"/>
                  <a:gd name="connsiteX8" fmla="*/ 1 w 1143001"/>
                  <a:gd name="connsiteY8" fmla="*/ 571499 h 975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43001" h="975613">
                    <a:moveTo>
                      <a:pt x="1" y="571499"/>
                    </a:moveTo>
                    <a:cubicBezTo>
                      <a:pt x="1" y="419928"/>
                      <a:pt x="60213" y="274564"/>
                      <a:pt x="167390" y="167388"/>
                    </a:cubicBezTo>
                    <a:cubicBezTo>
                      <a:pt x="274567" y="60211"/>
                      <a:pt x="419931" y="0"/>
                      <a:pt x="571502" y="0"/>
                    </a:cubicBezTo>
                    <a:cubicBezTo>
                      <a:pt x="723073" y="0"/>
                      <a:pt x="868437" y="60212"/>
                      <a:pt x="975613" y="167389"/>
                    </a:cubicBezTo>
                    <a:cubicBezTo>
                      <a:pt x="1082790" y="274566"/>
                      <a:pt x="1143001" y="419930"/>
                      <a:pt x="1143001" y="571501"/>
                    </a:cubicBezTo>
                    <a:cubicBezTo>
                      <a:pt x="1143001" y="723072"/>
                      <a:pt x="1138214" y="908261"/>
                      <a:pt x="975612" y="975613"/>
                    </a:cubicBezTo>
                    <a:lnTo>
                      <a:pt x="167388" y="975612"/>
                    </a:lnTo>
                    <a:cubicBezTo>
                      <a:pt x="60211" y="868435"/>
                      <a:pt x="0" y="723071"/>
                      <a:pt x="0" y="571500"/>
                    </a:cubicBezTo>
                    <a:lnTo>
                      <a:pt x="1" y="571499"/>
                    </a:lnTo>
                    <a:close/>
                  </a:path>
                </a:pathLst>
              </a:cu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9" name="Oval 28"/>
              <p:cNvSpPr/>
              <p:nvPr/>
            </p:nvSpPr>
            <p:spPr>
              <a:xfrm flipV="1">
                <a:off x="7391402" y="759714"/>
                <a:ext cx="914400" cy="9144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0" name="Oval 29"/>
              <p:cNvSpPr/>
              <p:nvPr/>
            </p:nvSpPr>
            <p:spPr>
              <a:xfrm flipV="1">
                <a:off x="5638802" y="607314"/>
                <a:ext cx="457200" cy="457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1" name="Oval 30"/>
              <p:cNvSpPr/>
              <p:nvPr/>
            </p:nvSpPr>
            <p:spPr>
              <a:xfrm flipV="1">
                <a:off x="7162802" y="150114"/>
                <a:ext cx="762000" cy="762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2" name="Oval 31"/>
              <p:cNvSpPr/>
              <p:nvPr/>
            </p:nvSpPr>
            <p:spPr>
              <a:xfrm flipV="1">
                <a:off x="6477002" y="772414"/>
                <a:ext cx="457200" cy="457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3" name="Oval 32"/>
              <p:cNvSpPr/>
              <p:nvPr/>
            </p:nvSpPr>
            <p:spPr>
              <a:xfrm flipV="1">
                <a:off x="6781802" y="1166114"/>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4" name="Oval 33"/>
              <p:cNvSpPr/>
              <p:nvPr/>
            </p:nvSpPr>
            <p:spPr>
              <a:xfrm flipV="1">
                <a:off x="6743702" y="861314"/>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5" name="Oval 34"/>
              <p:cNvSpPr/>
              <p:nvPr/>
            </p:nvSpPr>
            <p:spPr>
              <a:xfrm flipV="1">
                <a:off x="7162802" y="1064514"/>
                <a:ext cx="762000" cy="762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6" name="Oval 35"/>
              <p:cNvSpPr/>
              <p:nvPr/>
            </p:nvSpPr>
            <p:spPr>
              <a:xfrm flipV="1">
                <a:off x="7810502" y="2080514"/>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7" name="Oval 36"/>
              <p:cNvSpPr/>
              <p:nvPr/>
            </p:nvSpPr>
            <p:spPr>
              <a:xfrm flipV="1">
                <a:off x="7772402" y="1775714"/>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8" name="Oval 37"/>
              <p:cNvSpPr/>
              <p:nvPr/>
            </p:nvSpPr>
            <p:spPr>
              <a:xfrm flipV="1">
                <a:off x="8115302" y="1928114"/>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39" name="Oval 38"/>
              <p:cNvSpPr/>
              <p:nvPr/>
            </p:nvSpPr>
            <p:spPr>
              <a:xfrm flipV="1">
                <a:off x="8420102" y="1623314"/>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0" name="Oval 39"/>
              <p:cNvSpPr/>
              <p:nvPr/>
            </p:nvSpPr>
            <p:spPr>
              <a:xfrm flipV="1">
                <a:off x="6184902" y="1242314"/>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1" name="Oval 40"/>
              <p:cNvSpPr/>
              <p:nvPr/>
            </p:nvSpPr>
            <p:spPr>
              <a:xfrm flipV="1">
                <a:off x="8305802" y="1394714"/>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2" name="Oval 41"/>
              <p:cNvSpPr/>
              <p:nvPr/>
            </p:nvSpPr>
            <p:spPr>
              <a:xfrm flipV="1">
                <a:off x="6096002" y="1064514"/>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3" name="Oval 42"/>
              <p:cNvSpPr/>
              <p:nvPr/>
            </p:nvSpPr>
            <p:spPr>
              <a:xfrm flipV="1">
                <a:off x="6248402" y="1216914"/>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4" name="Oval 43"/>
              <p:cNvSpPr/>
              <p:nvPr/>
            </p:nvSpPr>
            <p:spPr>
              <a:xfrm flipV="1">
                <a:off x="6400802" y="1242314"/>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5" name="Oval 44"/>
              <p:cNvSpPr/>
              <p:nvPr/>
            </p:nvSpPr>
            <p:spPr>
              <a:xfrm flipV="1">
                <a:off x="8153402" y="378714"/>
                <a:ext cx="533400" cy="533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grpSp>
      <p:sp>
        <p:nvSpPr>
          <p:cNvPr id="46" name="Oval 45"/>
          <p:cNvSpPr/>
          <p:nvPr/>
        </p:nvSpPr>
        <p:spPr>
          <a:xfrm>
            <a:off x="8636000" y="6589059"/>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7" name="Oval 46"/>
          <p:cNvSpPr/>
          <p:nvPr/>
        </p:nvSpPr>
        <p:spPr>
          <a:xfrm>
            <a:off x="8788400" y="6589059"/>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48" name="Oval 47"/>
          <p:cNvSpPr/>
          <p:nvPr/>
        </p:nvSpPr>
        <p:spPr>
          <a:xfrm>
            <a:off x="8940800" y="6589059"/>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 Pictures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2133600" cy="3048000"/>
          </a:xfrm>
          <a:noFill/>
          <a:ln>
            <a:noFill/>
          </a:ln>
          <a:scene3d>
            <a:camera prst="orthographicFront"/>
            <a:lightRig rig="threePt" dir="t"/>
          </a:scene3d>
          <a:sp3d>
            <a:bevelT w="12700" h="12700"/>
          </a:sp3d>
        </p:spPr>
        <p:txBody>
          <a:bodyPr anchor="b">
            <a:noAutofit/>
          </a:bodyPr>
          <a:lstStyle>
            <a:lvl1pPr algn="l">
              <a:defRPr sz="4000" kern="1200" spc="200" baseline="0">
                <a:solidFill>
                  <a:schemeClr val="tx1"/>
                </a:solidFill>
                <a:effectLst/>
                <a:latin typeface="+mj-lt"/>
                <a:ea typeface="+mj-ea"/>
                <a:cs typeface="+mj-cs"/>
              </a:defRPr>
            </a:lvl1pPr>
          </a:lstStyle>
          <a:p>
            <a:r>
              <a:rPr lang="el-GR" smtClean="0"/>
              <a:t>Kλικ για επεξεργασία του τίτλου</a:t>
            </a:r>
            <a:endParaRPr/>
          </a:p>
        </p:txBody>
      </p:sp>
      <p:sp>
        <p:nvSpPr>
          <p:cNvPr id="4" name="Text Placeholder 3"/>
          <p:cNvSpPr>
            <a:spLocks noGrp="1"/>
          </p:cNvSpPr>
          <p:nvPr>
            <p:ph type="body" sz="half" idx="2"/>
          </p:nvPr>
        </p:nvSpPr>
        <p:spPr>
          <a:xfrm>
            <a:off x="457200" y="4648200"/>
            <a:ext cx="3200400" cy="1524000"/>
          </a:xfrm>
        </p:spPr>
        <p:txBody>
          <a:bodyPr lIns="0" rIns="0">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Date Placeholder 4"/>
          <p:cNvSpPr>
            <a:spLocks noGrp="1"/>
          </p:cNvSpPr>
          <p:nvPr>
            <p:ph type="dt" sz="half" idx="10"/>
          </p:nvPr>
        </p:nvSpPr>
        <p:spPr/>
        <p:txBody>
          <a:bodyPr/>
          <a:lstStyle/>
          <a:p>
            <a:fld id="{E03350F8-5C4B-490E-9517-90EEC27D2A76}" type="datetime1">
              <a:rPr/>
              <a:pPr/>
              <a:t>3/5/2008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A4A21382-D60C-42BF-80B2-71C971838E6F}" type="slidenum">
              <a:rPr/>
              <a:pPr/>
              <a:t>‹#›</a:t>
            </a:fld>
            <a:endParaRPr/>
          </a:p>
        </p:txBody>
      </p:sp>
      <p:grpSp>
        <p:nvGrpSpPr>
          <p:cNvPr id="22" name="Group 21"/>
          <p:cNvGrpSpPr/>
          <p:nvPr/>
        </p:nvGrpSpPr>
        <p:grpSpPr>
          <a:xfrm>
            <a:off x="3775364" y="2133600"/>
            <a:ext cx="5368636" cy="4724400"/>
            <a:chOff x="0" y="0"/>
            <a:chExt cx="2222500" cy="19558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Oval 14"/>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4" name="Picture Placeholder 2"/>
          <p:cNvSpPr>
            <a:spLocks noGrp="1"/>
          </p:cNvSpPr>
          <p:nvPr>
            <p:ph type="pic" idx="1"/>
          </p:nvPr>
        </p:nvSpPr>
        <p:spPr>
          <a:xfrm>
            <a:off x="5638800" y="838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a:p>
        </p:txBody>
      </p:sp>
      <p:sp>
        <p:nvSpPr>
          <p:cNvPr id="25" name="Picture Placeholder 2"/>
          <p:cNvSpPr>
            <a:spLocks noGrp="1"/>
          </p:cNvSpPr>
          <p:nvPr>
            <p:ph type="pic" idx="13"/>
          </p:nvPr>
        </p:nvSpPr>
        <p:spPr>
          <a:xfrm>
            <a:off x="3810000" y="2362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 Pictures with Caption">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2133600" cy="3048000"/>
          </a:xfrm>
          <a:noFill/>
          <a:ln>
            <a:noFill/>
          </a:ln>
          <a:scene3d>
            <a:camera prst="orthographicFront"/>
            <a:lightRig rig="threePt" dir="t"/>
          </a:scene3d>
          <a:sp3d>
            <a:bevelT w="12700" h="12700"/>
          </a:sp3d>
        </p:spPr>
        <p:txBody>
          <a:bodyPr anchor="b">
            <a:noAutofit/>
          </a:bodyPr>
          <a:lstStyle>
            <a:lvl1pPr algn="l">
              <a:defRPr sz="4000" kern="1200" spc="200" baseline="0">
                <a:solidFill>
                  <a:schemeClr val="tx1"/>
                </a:solidFill>
                <a:effectLst/>
                <a:latin typeface="+mj-lt"/>
                <a:ea typeface="+mj-ea"/>
                <a:cs typeface="+mj-cs"/>
              </a:defRPr>
            </a:lvl1pPr>
          </a:lstStyle>
          <a:p>
            <a:r>
              <a:rPr lang="el-GR" smtClean="0"/>
              <a:t>Kλικ για επεξεργασία του τίτλου</a:t>
            </a:r>
            <a:endParaRPr/>
          </a:p>
        </p:txBody>
      </p:sp>
      <p:sp>
        <p:nvSpPr>
          <p:cNvPr id="4" name="Text Placeholder 3"/>
          <p:cNvSpPr>
            <a:spLocks noGrp="1"/>
          </p:cNvSpPr>
          <p:nvPr>
            <p:ph type="body" sz="half" idx="2"/>
          </p:nvPr>
        </p:nvSpPr>
        <p:spPr>
          <a:xfrm>
            <a:off x="457200" y="4648200"/>
            <a:ext cx="3200400" cy="1524000"/>
          </a:xfrm>
        </p:spPr>
        <p:txBody>
          <a:bodyPr lIns="0" rIns="0">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Date Placeholder 4"/>
          <p:cNvSpPr>
            <a:spLocks noGrp="1"/>
          </p:cNvSpPr>
          <p:nvPr>
            <p:ph type="dt" sz="half" idx="10"/>
          </p:nvPr>
        </p:nvSpPr>
        <p:spPr/>
        <p:txBody>
          <a:bodyPr/>
          <a:lstStyle/>
          <a:p>
            <a:fld id="{9824F948-BAEC-4412-8865-2ED9A393D0E8}" type="datetime1">
              <a:rPr/>
              <a:pPr/>
              <a:t>3/5/2008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A4A21382-D60C-42BF-80B2-71C971838E6F}" type="slidenum">
              <a:rPr/>
              <a:pPr/>
              <a:t>‹#›</a:t>
            </a:fld>
            <a:endParaRPr/>
          </a:p>
        </p:txBody>
      </p:sp>
      <p:grpSp>
        <p:nvGrpSpPr>
          <p:cNvPr id="3" name="Group 21"/>
          <p:cNvGrpSpPr/>
          <p:nvPr/>
        </p:nvGrpSpPr>
        <p:grpSpPr>
          <a:xfrm>
            <a:off x="3775364" y="2133600"/>
            <a:ext cx="5368636" cy="4724400"/>
            <a:chOff x="0" y="0"/>
            <a:chExt cx="2222500" cy="19558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Oval 14"/>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2" name="Picture Placeholder 2"/>
          <p:cNvSpPr>
            <a:spLocks noGrp="1"/>
          </p:cNvSpPr>
          <p:nvPr>
            <p:ph type="pic" idx="1"/>
          </p:nvPr>
        </p:nvSpPr>
        <p:spPr>
          <a:xfrm>
            <a:off x="5715000" y="76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a:p>
        </p:txBody>
      </p:sp>
      <p:sp>
        <p:nvSpPr>
          <p:cNvPr id="23" name="Picture Placeholder 2"/>
          <p:cNvSpPr>
            <a:spLocks noGrp="1"/>
          </p:cNvSpPr>
          <p:nvPr>
            <p:ph type="pic" idx="13"/>
          </p:nvPr>
        </p:nvSpPr>
        <p:spPr>
          <a:xfrm>
            <a:off x="3810000" y="23622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a:p>
        </p:txBody>
      </p:sp>
      <p:sp>
        <p:nvSpPr>
          <p:cNvPr id="24" name="Picture Placeholder 2"/>
          <p:cNvSpPr>
            <a:spLocks noGrp="1"/>
          </p:cNvSpPr>
          <p:nvPr>
            <p:ph type="pic" idx="14"/>
          </p:nvPr>
        </p:nvSpPr>
        <p:spPr>
          <a:xfrm>
            <a:off x="2667000" y="381000"/>
            <a:ext cx="2514600" cy="25146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a:p>
        </p:txBody>
      </p:sp>
      <p:sp>
        <p:nvSpPr>
          <p:cNvPr id="3" name="Vertical Text Placeholder 2"/>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4" name="Date Placeholder 3"/>
          <p:cNvSpPr>
            <a:spLocks noGrp="1"/>
          </p:cNvSpPr>
          <p:nvPr>
            <p:ph type="dt" sz="half" idx="10"/>
          </p:nvPr>
        </p:nvSpPr>
        <p:spPr/>
        <p:txBody>
          <a:bodyPr/>
          <a:lstStyle/>
          <a:p>
            <a:fld id="{64651A9C-1FA6-46C3-A2C5-DDD93EB5705A}" type="datetime1">
              <a:rPr/>
              <a:pPr/>
              <a:t>3/5/2008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A4A21382-D60C-42BF-80B2-71C971838E6F}" type="slidenum">
              <a:rPr/>
              <a:pPr/>
              <a:t>‹#›</a:t>
            </a:fld>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a:p>
        </p:txBody>
      </p:sp>
      <p:sp>
        <p:nvSpPr>
          <p:cNvPr id="3" name="Vertical Text Placeholder 2"/>
          <p:cNvSpPr>
            <a:spLocks noGrp="1"/>
          </p:cNvSpPr>
          <p:nvPr>
            <p:ph type="body" orient="vert" idx="1"/>
          </p:nvPr>
        </p:nvSpPr>
        <p:spPr>
          <a:xfrm>
            <a:off x="6096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4" name="Date Placeholder 3"/>
          <p:cNvSpPr>
            <a:spLocks noGrp="1"/>
          </p:cNvSpPr>
          <p:nvPr>
            <p:ph type="dt" sz="half" idx="10"/>
          </p:nvPr>
        </p:nvSpPr>
        <p:spPr/>
        <p:txBody>
          <a:bodyPr/>
          <a:lstStyle/>
          <a:p>
            <a:fld id="{C3733F2D-3C69-4B09-8961-04B1CF41F150}" type="datetime1">
              <a:rPr/>
              <a:pPr/>
              <a:t>3/5/2008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A4A21382-D60C-42BF-80B2-71C971838E6F}"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a:p>
        </p:txBody>
      </p:sp>
      <p:sp>
        <p:nvSpPr>
          <p:cNvPr id="3" name="Content Placeholder 2"/>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4" name="Date Placeholder 3"/>
          <p:cNvSpPr>
            <a:spLocks noGrp="1"/>
          </p:cNvSpPr>
          <p:nvPr>
            <p:ph type="dt" sz="half" idx="10"/>
          </p:nvPr>
        </p:nvSpPr>
        <p:spPr/>
        <p:txBody>
          <a:bodyPr/>
          <a:lstStyle/>
          <a:p>
            <a:fld id="{4E9B1422-0C4D-4F10-98EE-853822C28068}" type="datetime1">
              <a:rPr/>
              <a:pPr/>
              <a:t>3/5/2008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A230B6E8-161A-4DA9-8069-964CFF350849}" type="slidenum">
              <a:rPr/>
              <a:pPr/>
              <a:t>‹#›</a:t>
            </a:fld>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6AEFF5B-7591-4B29-A74A-08C8D69ED84B}" type="datetime1">
              <a:rPr/>
              <a:pPr/>
              <a:t>3/5/2008</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A4A21382-D60C-42BF-80B2-71C971838E6F}" type="slidenum">
              <a:rPr/>
              <a:pPr/>
              <a:t>‹#›</a:t>
            </a:fld>
            <a:endParaRPr/>
          </a:p>
        </p:txBody>
      </p:sp>
      <p:grpSp>
        <p:nvGrpSpPr>
          <p:cNvPr id="7" name="Group 6"/>
          <p:cNvGrpSpPr/>
          <p:nvPr/>
        </p:nvGrpSpPr>
        <p:grpSpPr>
          <a:xfrm>
            <a:off x="4592782" y="2133600"/>
            <a:ext cx="3865418" cy="4172197"/>
            <a:chOff x="0" y="0"/>
            <a:chExt cx="1600200" cy="17272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33" name="Group 32"/>
          <p:cNvGrpSpPr/>
          <p:nvPr/>
        </p:nvGrpSpPr>
        <p:grpSpPr>
          <a:xfrm>
            <a:off x="609600" y="990600"/>
            <a:ext cx="1179761" cy="1356814"/>
            <a:chOff x="266700" y="914400"/>
            <a:chExt cx="1179761" cy="1356814"/>
          </a:xfrm>
        </p:grpSpPr>
        <p:sp>
          <p:nvSpPr>
            <p:cNvPr id="23" name="Oval 22"/>
            <p:cNvSpPr/>
            <p:nvPr/>
          </p:nvSpPr>
          <p:spPr>
            <a:xfrm>
              <a:off x="555812" y="1380565"/>
              <a:ext cx="890649" cy="89064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6" name="Oval 25"/>
            <p:cNvSpPr/>
            <p:nvPr/>
          </p:nvSpPr>
          <p:spPr>
            <a:xfrm flipV="1">
              <a:off x="304800" y="121920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7" name="Oval 26"/>
            <p:cNvSpPr/>
            <p:nvPr/>
          </p:nvSpPr>
          <p:spPr>
            <a:xfrm flipV="1">
              <a:off x="266700" y="914400"/>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8" name="Oval 27"/>
            <p:cNvSpPr/>
            <p:nvPr/>
          </p:nvSpPr>
          <p:spPr>
            <a:xfrm flipV="1">
              <a:off x="609600" y="1066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grpSp>
      <p:sp>
        <p:nvSpPr>
          <p:cNvPr id="3" name="Text Placeholder 2"/>
          <p:cNvSpPr>
            <a:spLocks noGrp="1"/>
          </p:cNvSpPr>
          <p:nvPr>
            <p:ph type="body" idx="1"/>
          </p:nvPr>
        </p:nvSpPr>
        <p:spPr>
          <a:xfrm>
            <a:off x="4724400" y="2590800"/>
            <a:ext cx="1905000" cy="1905000"/>
          </a:xfrm>
          <a:prstGeom prst="ellipse">
            <a:avLst/>
          </a:prstGeom>
          <a:solidFill>
            <a:schemeClr val="tx2"/>
          </a:solidFill>
        </p:spPr>
        <p:txBody>
          <a:bodyPr anchor="ctr" anchorCtr="0">
            <a:normAutofit/>
          </a:bodyPr>
          <a:lstStyle>
            <a:lvl1pPr marL="0" indent="0" algn="ctr">
              <a:buNone/>
              <a:defRPr sz="1400" kern="1200">
                <a:solidFill>
                  <a:schemeClr val="bg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2" name="Title 1"/>
          <p:cNvSpPr>
            <a:spLocks noGrp="1"/>
          </p:cNvSpPr>
          <p:nvPr>
            <p:ph type="title"/>
          </p:nvPr>
        </p:nvSpPr>
        <p:spPr>
          <a:xfrm>
            <a:off x="1295400" y="1143000"/>
            <a:ext cx="7086600" cy="1472184"/>
          </a:xfrm>
        </p:spPr>
        <p:txBody>
          <a:bodyPr anchor="ctr" anchorCtr="0">
            <a:normAutofit/>
          </a:bodyPr>
          <a:lstStyle>
            <a:lvl1pPr algn="l">
              <a:defRPr sz="3600" b="0" cap="none" baseline="0"/>
            </a:lvl1pPr>
          </a:lstStyle>
          <a:p>
            <a:r>
              <a:rPr lang="el-GR" smtClean="0"/>
              <a:t>Kλικ για επεξεργασία του τίτλου</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00953" y="1752600"/>
            <a:ext cx="3429000" cy="3886200"/>
          </a:xfrm>
          <a:prstGeom prst="ellipse">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p:style>
        <p:txBody>
          <a:bodyPr vert="horz" lIns="45720" tIns="45720" rIns="45720" bIns="45720" rtlCol="0" anchor="t" anchorCtr="0">
            <a:normAutofit/>
            <a:scene3d>
              <a:camera prst="orthographicFront"/>
              <a:lightRig rig="threePt" dir="t"/>
            </a:scene3d>
            <a:sp3d extrusionH="25400"/>
          </a:bodyPr>
          <a:lstStyle>
            <a:lvl1pPr indent="-228600" algn="l" defTabSz="914400" rtl="0" eaLnBrk="1" latinLnBrk="0" hangingPunct="1">
              <a:defRPr sz="1600" kern="1200">
                <a:solidFill>
                  <a:schemeClr val="tx1"/>
                </a:solidFill>
                <a:latin typeface="+mn-lt"/>
                <a:ea typeface="+mn-ea"/>
                <a:cs typeface="+mn-cs"/>
              </a:defRPr>
            </a:lvl1pPr>
            <a:lvl2pPr indent="-228600" algn="l" defTabSz="914400" rtl="0" eaLnBrk="1" latinLnBrk="0" hangingPunct="1">
              <a:defRPr sz="1400" kern="1200">
                <a:solidFill>
                  <a:schemeClr val="tx1"/>
                </a:solidFill>
                <a:latin typeface="+mn-lt"/>
                <a:ea typeface="+mn-ea"/>
                <a:cs typeface="+mn-cs"/>
              </a:defRPr>
            </a:lvl2pPr>
            <a:lvl3pPr indent="-228600" algn="l" defTabSz="914400" rtl="0" eaLnBrk="1" latinLnBrk="0" hangingPunct="1">
              <a:defRPr sz="1400" kern="1200">
                <a:solidFill>
                  <a:schemeClr val="tx1"/>
                </a:solidFill>
                <a:latin typeface="+mn-lt"/>
                <a:ea typeface="+mn-ea"/>
                <a:cs typeface="+mn-cs"/>
              </a:defRPr>
            </a:lvl3pPr>
            <a:lvl4pPr indent="-228600" algn="l" defTabSz="914400" rtl="0" eaLnBrk="1" latinLnBrk="0" hangingPunct="1">
              <a:defRPr sz="1400" kern="1200">
                <a:solidFill>
                  <a:schemeClr val="tx1"/>
                </a:solidFill>
                <a:latin typeface="+mn-lt"/>
                <a:ea typeface="+mn-ea"/>
                <a:cs typeface="+mn-cs"/>
              </a:defRPr>
            </a:lvl4pPr>
            <a:lvl5pPr indent="-228600" algn="l" defTabSz="914400" rtl="0" eaLnBrk="1" latinLnBrk="0" hangingPunct="1">
              <a:defRPr sz="1400" kern="120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4" name="Content Placeholder 3"/>
          <p:cNvSpPr>
            <a:spLocks noGrp="1"/>
          </p:cNvSpPr>
          <p:nvPr>
            <p:ph sz="half" idx="2"/>
          </p:nvPr>
        </p:nvSpPr>
        <p:spPr>
          <a:xfrm>
            <a:off x="4800600" y="2362200"/>
            <a:ext cx="3429000" cy="3886200"/>
          </a:xfrm>
          <a:prstGeom prst="ellipse">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p:style>
        <p:txBody>
          <a:bodyPr vert="horz" lIns="45720" tIns="45720" rIns="45720" bIns="45720" rtlCol="0" anchor="t" anchorCtr="0">
            <a:normAutofit/>
            <a:scene3d>
              <a:camera prst="orthographicFront"/>
              <a:lightRig rig="threePt" dir="t"/>
            </a:scene3d>
            <a:sp3d extrusionH="25400"/>
          </a:bodyPr>
          <a:lstStyle>
            <a:lvl1pPr indent="-228600" algn="l" defTabSz="914400" rtl="0" eaLnBrk="1" latinLnBrk="0" hangingPunct="1">
              <a:buFont typeface="Wingdings" pitchFamily="2" charset="2"/>
              <a:buChar char="l"/>
              <a:defRPr sz="1600" kern="1200">
                <a:solidFill>
                  <a:schemeClr val="tx1"/>
                </a:solidFill>
                <a:latin typeface="+mn-lt"/>
                <a:ea typeface="+mn-ea"/>
                <a:cs typeface="+mn-cs"/>
              </a:defRPr>
            </a:lvl1pPr>
            <a:lvl2pPr indent="-228600" algn="l" defTabSz="914400" rtl="0" eaLnBrk="1" latinLnBrk="0" hangingPunct="1">
              <a:buFont typeface="Arial" pitchFamily="34" charset="0"/>
              <a:defRPr sz="1400" kern="1200">
                <a:solidFill>
                  <a:schemeClr val="tx1"/>
                </a:solidFill>
                <a:latin typeface="+mn-lt"/>
                <a:ea typeface="+mn-ea"/>
                <a:cs typeface="+mn-cs"/>
              </a:defRPr>
            </a:lvl2pPr>
            <a:lvl3pPr indent="-228600" algn="l" defTabSz="914400" rtl="0" eaLnBrk="1" latinLnBrk="0" hangingPunct="1">
              <a:buFont typeface="Wingdings" pitchFamily="2" charset="2"/>
              <a:buChar char="l"/>
              <a:defRPr sz="1400" kern="1200">
                <a:solidFill>
                  <a:schemeClr val="tx1"/>
                </a:solidFill>
                <a:latin typeface="+mn-lt"/>
                <a:ea typeface="+mn-ea"/>
                <a:cs typeface="+mn-cs"/>
              </a:defRPr>
            </a:lvl3pPr>
            <a:lvl4pPr indent="-228600" algn="l" defTabSz="914400" rtl="0" eaLnBrk="1" latinLnBrk="0" hangingPunct="1">
              <a:buFont typeface="Arial" pitchFamily="34" charset="0"/>
              <a:defRPr sz="1400" kern="1200">
                <a:solidFill>
                  <a:schemeClr val="tx1"/>
                </a:solidFill>
                <a:latin typeface="+mn-lt"/>
                <a:ea typeface="+mn-ea"/>
                <a:cs typeface="+mn-cs"/>
              </a:defRPr>
            </a:lvl4pPr>
            <a:lvl5pPr indent="-228600" algn="l" defTabSz="914400" rtl="0" eaLnBrk="1" latinLnBrk="0" hangingPunct="1">
              <a:buFont typeface="Wingdings" pitchFamily="2" charset="2"/>
              <a:buChar char="l"/>
              <a:defRPr sz="1400" kern="120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5" name="Date Placeholder 4"/>
          <p:cNvSpPr>
            <a:spLocks noGrp="1"/>
          </p:cNvSpPr>
          <p:nvPr>
            <p:ph type="dt" sz="half" idx="10"/>
          </p:nvPr>
        </p:nvSpPr>
        <p:spPr/>
        <p:txBody>
          <a:bodyPr/>
          <a:lstStyle/>
          <a:p>
            <a:fld id="{E0C72B68-D3DE-4D15-8775-7265D37D5442}" type="datetime1">
              <a:rPr/>
              <a:pPr/>
              <a:t>3/5/2008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A4A21382-D60C-42BF-80B2-71C971838E6F}" type="slidenum">
              <a:rPr/>
              <a:pPr/>
              <a:t>‹#›</a:t>
            </a:fld>
            <a:endParaRPr/>
          </a:p>
        </p:txBody>
      </p:sp>
      <p:sp>
        <p:nvSpPr>
          <p:cNvPr id="2" name="Title 1"/>
          <p:cNvSpPr>
            <a:spLocks noGrp="1"/>
          </p:cNvSpPr>
          <p:nvPr>
            <p:ph type="title"/>
          </p:nvPr>
        </p:nvSpPr>
        <p:spPr>
          <a:xfrm>
            <a:off x="1447800" y="609600"/>
            <a:ext cx="6629400" cy="1143000"/>
          </a:xfrm>
        </p:spPr>
        <p:txBody>
          <a:bodyPr/>
          <a:lstStyle/>
          <a:p>
            <a:r>
              <a:rPr lang="el-GR" smtClean="0"/>
              <a:t>Kλικ για επεξεργασία του τίτλου</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Kλικ για επεξεργασία του τίτλου</a:t>
            </a:r>
            <a:endParaRPr/>
          </a:p>
        </p:txBody>
      </p:sp>
      <p:sp>
        <p:nvSpPr>
          <p:cNvPr id="3" name="Text Placeholder 2"/>
          <p:cNvSpPr>
            <a:spLocks noGrp="1"/>
          </p:cNvSpPr>
          <p:nvPr>
            <p:ph type="body" idx="1"/>
          </p:nvPr>
        </p:nvSpPr>
        <p:spPr>
          <a:xfrm rot="16200000">
            <a:off x="-870003" y="3147219"/>
            <a:ext cx="3429000" cy="639762"/>
          </a:xfrm>
          <a:prstGeom prst="rect">
            <a:avLst/>
          </a:prstGeom>
          <a:noFill/>
        </p:spPr>
        <p:txBody>
          <a:bodyPr anchor="ctr" anchorCtr="0">
            <a:scene3d>
              <a:camera prst="orthographicFront"/>
              <a:lightRig rig="threePt" dir="t"/>
            </a:scene3d>
            <a:sp3d extrusionH="25400">
              <a:bevelT w="12700" h="12700"/>
              <a:extrusionClr>
                <a:schemeClr val="bg1">
                  <a:lumMod val="10000"/>
                  <a:lumOff val="90000"/>
                </a:schemeClr>
              </a:extrusionClr>
            </a:sp3d>
          </a:bodyPr>
          <a:lstStyle>
            <a:lvl1pPr marL="0" indent="0" algn="ctr">
              <a:buNone/>
              <a:defRPr sz="1800" b="0">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Content Placeholder 3"/>
          <p:cNvSpPr>
            <a:spLocks noGrp="1"/>
          </p:cNvSpPr>
          <p:nvPr>
            <p:ph sz="half" idx="2"/>
          </p:nvPr>
        </p:nvSpPr>
        <p:spPr>
          <a:xfrm>
            <a:off x="1066800" y="1755648"/>
            <a:ext cx="3200400" cy="3429000"/>
          </a:xfrm>
        </p:spPr>
        <p:txBody>
          <a:bodyPr>
            <a:no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5" name="Text Placeholder 4"/>
          <p:cNvSpPr>
            <a:spLocks noGrp="1"/>
          </p:cNvSpPr>
          <p:nvPr>
            <p:ph type="body" sz="quarter" idx="3"/>
          </p:nvPr>
        </p:nvSpPr>
        <p:spPr>
          <a:xfrm rot="16200000">
            <a:off x="3259278" y="3756819"/>
            <a:ext cx="3429000" cy="639762"/>
          </a:xfrm>
          <a:prstGeom prst="rect">
            <a:avLst/>
          </a:prstGeom>
          <a:noFill/>
        </p:spPr>
        <p:txBody>
          <a:bodyPr anchor="ctr" anchorCtr="0">
            <a:scene3d>
              <a:camera prst="orthographicFront"/>
              <a:lightRig rig="threePt" dir="t"/>
            </a:scene3d>
            <a:sp3d extrusionH="25400">
              <a:bevelT w="12700" h="12700"/>
              <a:extrusionClr>
                <a:schemeClr val="bg1">
                  <a:lumMod val="10000"/>
                  <a:lumOff val="90000"/>
                </a:schemeClr>
              </a:extrusionClr>
            </a:sp3d>
          </a:bodyPr>
          <a:lstStyle>
            <a:lvl1pPr marL="0" indent="0" algn="ctr">
              <a:buNone/>
              <a:defRPr sz="1800" b="0">
                <a:effectLst/>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Content Placeholder 5"/>
          <p:cNvSpPr>
            <a:spLocks noGrp="1"/>
          </p:cNvSpPr>
          <p:nvPr>
            <p:ph sz="quarter" idx="4"/>
          </p:nvPr>
        </p:nvSpPr>
        <p:spPr>
          <a:xfrm>
            <a:off x="5181600" y="2359152"/>
            <a:ext cx="3200400" cy="3429000"/>
          </a:xfrm>
        </p:spPr>
        <p:txBody>
          <a:bodyPr>
            <a:noAutofit/>
          </a:bodyPr>
          <a:lstStyle>
            <a:lvl1pPr>
              <a:defRPr sz="1400"/>
            </a:lvl1pPr>
            <a:lvl2pPr>
              <a:defRPr sz="1400"/>
            </a:lvl2pPr>
            <a:lvl3pPr>
              <a:defRPr sz="1400"/>
            </a:lvl3pPr>
            <a:lvl4pPr>
              <a:defRPr sz="1400"/>
            </a:lvl4pPr>
            <a:lvl5pPr>
              <a:defRPr sz="14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7" name="Date Placeholder 6"/>
          <p:cNvSpPr>
            <a:spLocks noGrp="1"/>
          </p:cNvSpPr>
          <p:nvPr>
            <p:ph type="dt" sz="half" idx="10"/>
          </p:nvPr>
        </p:nvSpPr>
        <p:spPr/>
        <p:txBody>
          <a:bodyPr/>
          <a:lstStyle/>
          <a:p>
            <a:fld id="{5199F8DD-171E-4103-BDCF-360604A90395}" type="datetime1">
              <a:rPr/>
              <a:pPr/>
              <a:t>3/5/2008</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A4A21382-D60C-42BF-80B2-71C971838E6F}" type="slidenum">
              <a:rPr/>
              <a:pPr/>
              <a:t>‹#›</a:t>
            </a:fld>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Kλικ για επεξεργασία του τίτλου</a:t>
            </a:r>
            <a:endParaRPr/>
          </a:p>
        </p:txBody>
      </p:sp>
      <p:sp>
        <p:nvSpPr>
          <p:cNvPr id="3" name="Date Placeholder 2"/>
          <p:cNvSpPr>
            <a:spLocks noGrp="1"/>
          </p:cNvSpPr>
          <p:nvPr>
            <p:ph type="dt" sz="half" idx="10"/>
          </p:nvPr>
        </p:nvSpPr>
        <p:spPr/>
        <p:txBody>
          <a:bodyPr/>
          <a:lstStyle/>
          <a:p>
            <a:fld id="{F856A308-50E9-40BB-93A3-480D9EF55114}" type="datetime1">
              <a:rPr/>
              <a:pPr/>
              <a:t>3/5/2008</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A4A21382-D60C-42BF-80B2-71C971838E6F}" type="slidenum">
              <a:rPr/>
              <a:pPr/>
              <a:t>‹#›</a:t>
            </a:fld>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bg>
      <p:bgRef idx="1003">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BCA8AE-17A6-44FE-A8D6-2BACC4B287BB}" type="datetime1">
              <a:rPr/>
              <a:pPr/>
              <a:t>3/5/2008</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A4A21382-D60C-42BF-80B2-71C971838E6F}" type="slidenum">
              <a:rPr/>
              <a:pPr/>
              <a:t>‹#›</a:t>
            </a:fld>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84048"/>
            <a:ext cx="2130552" cy="3044952"/>
          </a:xfrm>
          <a:noFill/>
          <a:ln>
            <a:noFill/>
          </a:ln>
          <a:scene3d>
            <a:camera prst="orthographicFront"/>
            <a:lightRig rig="threePt" dir="t"/>
          </a:scene3d>
          <a:sp3d>
            <a:bevelT w="12700" h="12700"/>
          </a:sp3d>
        </p:spPr>
        <p:txBody>
          <a:bodyPr vert="horz" lIns="91440" tIns="45720" rIns="91440" bIns="45720" rtlCol="0" anchor="b">
            <a:noAutofit/>
            <a:scene3d>
              <a:camera prst="orthographicFront"/>
              <a:lightRig rig="threePt" dir="t"/>
            </a:scene3d>
            <a:sp3d extrusionH="25400">
              <a:bevelT w="12700" h="12700"/>
              <a:extrusionClr>
                <a:schemeClr val="bg1">
                  <a:lumMod val="10000"/>
                  <a:lumOff val="90000"/>
                </a:schemeClr>
              </a:extrusionClr>
            </a:sp3d>
          </a:bodyPr>
          <a:lstStyle>
            <a:lvl1pPr algn="l" defTabSz="914400" rtl="0" eaLnBrk="1" latinLnBrk="0" hangingPunct="1">
              <a:spcBef>
                <a:spcPct val="0"/>
              </a:spcBef>
              <a:buNone/>
              <a:defRPr sz="4000" kern="1200" spc="200" baseline="0">
                <a:solidFill>
                  <a:schemeClr val="tx1"/>
                </a:solidFill>
                <a:effectLst/>
                <a:latin typeface="+mj-lt"/>
                <a:ea typeface="+mj-ea"/>
                <a:cs typeface="+mj-cs"/>
              </a:defRPr>
            </a:lvl1pPr>
          </a:lstStyle>
          <a:p>
            <a:r>
              <a:rPr lang="el-GR" smtClean="0"/>
              <a:t>Kλικ για επεξεργασία του τίτλου</a:t>
            </a:r>
            <a:endParaRPr/>
          </a:p>
        </p:txBody>
      </p:sp>
      <p:sp>
        <p:nvSpPr>
          <p:cNvPr id="5" name="Date Placeholder 4"/>
          <p:cNvSpPr>
            <a:spLocks noGrp="1"/>
          </p:cNvSpPr>
          <p:nvPr>
            <p:ph type="dt" sz="half" idx="10"/>
          </p:nvPr>
        </p:nvSpPr>
        <p:spPr/>
        <p:txBody>
          <a:bodyPr/>
          <a:lstStyle/>
          <a:p>
            <a:fld id="{AAA1667D-E1E4-4A24-8096-9861A741B26D}" type="datetime1">
              <a:rPr/>
              <a:pPr/>
              <a:t>3/5/2008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A4A21382-D60C-42BF-80B2-71C971838E6F}" type="slidenum">
              <a:rPr/>
              <a:pPr/>
              <a:t>‹#›</a:t>
            </a:fld>
            <a:endParaRPr/>
          </a:p>
        </p:txBody>
      </p:sp>
      <p:grpSp>
        <p:nvGrpSpPr>
          <p:cNvPr id="23" name="Group 22"/>
          <p:cNvGrpSpPr/>
          <p:nvPr/>
        </p:nvGrpSpPr>
        <p:grpSpPr>
          <a:xfrm>
            <a:off x="4695702" y="2133600"/>
            <a:ext cx="4448298" cy="4018808"/>
            <a:chOff x="4695702" y="2133600"/>
            <a:chExt cx="4448298" cy="4018808"/>
          </a:xfrm>
        </p:grpSpPr>
        <p:sp>
          <p:nvSpPr>
            <p:cNvPr id="10" name="Oval 9"/>
            <p:cNvSpPr/>
            <p:nvPr/>
          </p:nvSpPr>
          <p:spPr>
            <a:xfrm>
              <a:off x="4695702" y="5048003"/>
              <a:ext cx="1104405" cy="110440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Oval 10"/>
            <p:cNvSpPr/>
            <p:nvPr/>
          </p:nvSpPr>
          <p:spPr>
            <a:xfrm>
              <a:off x="7065818" y="4572000"/>
              <a:ext cx="858982" cy="858982"/>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5339938" y="4894613"/>
              <a:ext cx="1043049" cy="104304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3" name="Oval 12"/>
            <p:cNvSpPr/>
            <p:nvPr/>
          </p:nvSpPr>
          <p:spPr>
            <a:xfrm>
              <a:off x="6693725" y="3048000"/>
              <a:ext cx="1840675" cy="1840675"/>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7916883" y="2133600"/>
              <a:ext cx="858982" cy="858982"/>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Oval 14"/>
            <p:cNvSpPr/>
            <p:nvPr/>
          </p:nvSpPr>
          <p:spPr>
            <a:xfrm>
              <a:off x="7824849" y="2685803"/>
              <a:ext cx="1043049" cy="104304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8653153" y="2869870"/>
              <a:ext cx="490847" cy="490847"/>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8" name="Oval 17"/>
            <p:cNvSpPr/>
            <p:nvPr/>
          </p:nvSpPr>
          <p:spPr>
            <a:xfrm>
              <a:off x="6552210" y="5120244"/>
              <a:ext cx="306779" cy="306779"/>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6781800" y="5562600"/>
              <a:ext cx="306779" cy="306779"/>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Oval 20"/>
            <p:cNvSpPr/>
            <p:nvPr/>
          </p:nvSpPr>
          <p:spPr>
            <a:xfrm>
              <a:off x="6705600" y="5181600"/>
              <a:ext cx="306779" cy="306779"/>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2" name="Oval 21"/>
            <p:cNvSpPr/>
            <p:nvPr/>
          </p:nvSpPr>
          <p:spPr>
            <a:xfrm>
              <a:off x="7073735" y="5120244"/>
              <a:ext cx="306779" cy="306779"/>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Content Placeholder 2"/>
          <p:cNvSpPr>
            <a:spLocks noGrp="1"/>
          </p:cNvSpPr>
          <p:nvPr>
            <p:ph idx="1"/>
          </p:nvPr>
        </p:nvSpPr>
        <p:spPr>
          <a:xfrm>
            <a:off x="2895600" y="927847"/>
            <a:ext cx="4114800" cy="4114800"/>
          </a:xfr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vert="horz" lIns="45720" tIns="91440" rIns="45720" bIns="45720" rtlCol="0" anchor="t" anchorCtr="0">
            <a:normAutofit/>
            <a:scene3d>
              <a:camera prst="orthographicFront"/>
              <a:lightRig rig="threePt" dir="t"/>
            </a:scene3d>
            <a:sp3d extrusionH="25400"/>
          </a:bodyPr>
          <a:lstStyle>
            <a:lvl1pPr marL="228600" indent="-228600" algn="l" defTabSz="914400" rtl="0" eaLnBrk="1" latinLnBrk="0" hangingPunct="1">
              <a:spcBef>
                <a:spcPts val="1800"/>
              </a:spcBef>
              <a:buFont typeface="Wingdings" pitchFamily="2" charset="2"/>
              <a:buChar char="l"/>
              <a:defRPr sz="1800" kern="1200">
                <a:solidFill>
                  <a:schemeClr val="lt1"/>
                </a:solidFill>
                <a:latin typeface="+mn-lt"/>
                <a:ea typeface="+mn-ea"/>
                <a:cs typeface="+mn-cs"/>
              </a:defRPr>
            </a:lvl1pPr>
            <a:lvl2pPr marL="511175" indent="-228600" algn="l" defTabSz="914400" rtl="0" eaLnBrk="1" latinLnBrk="0" hangingPunct="1">
              <a:spcBef>
                <a:spcPts val="1800"/>
              </a:spcBef>
              <a:buFont typeface="Arial" pitchFamily="34" charset="0"/>
              <a:buChar char="•"/>
              <a:defRPr sz="1600" kern="1200">
                <a:solidFill>
                  <a:schemeClr val="lt1"/>
                </a:solidFill>
                <a:latin typeface="+mn-lt"/>
                <a:ea typeface="+mn-ea"/>
                <a:cs typeface="+mn-cs"/>
              </a:defRPr>
            </a:lvl2pPr>
            <a:lvl3pPr marL="806450" indent="-228600" algn="l" defTabSz="914400" rtl="0" eaLnBrk="1" latinLnBrk="0" hangingPunct="1">
              <a:spcBef>
                <a:spcPts val="1800"/>
              </a:spcBef>
              <a:buFont typeface="Wingdings" pitchFamily="2" charset="2"/>
              <a:buChar char="l"/>
              <a:defRPr sz="1600" kern="1200">
                <a:solidFill>
                  <a:schemeClr val="lt1"/>
                </a:solidFill>
                <a:latin typeface="+mn-lt"/>
                <a:ea typeface="+mn-ea"/>
                <a:cs typeface="+mn-cs"/>
              </a:defRPr>
            </a:lvl3pPr>
            <a:lvl4pPr marL="1089025" indent="-228600" algn="l" defTabSz="914400" rtl="0" eaLnBrk="1" latinLnBrk="0" hangingPunct="1">
              <a:spcBef>
                <a:spcPts val="1800"/>
              </a:spcBef>
              <a:buFont typeface="Arial" pitchFamily="34" charset="0"/>
              <a:buChar char="•"/>
              <a:defRPr sz="1600" kern="1200">
                <a:solidFill>
                  <a:schemeClr val="lt1"/>
                </a:solidFill>
                <a:latin typeface="+mn-lt"/>
                <a:ea typeface="+mn-ea"/>
                <a:cs typeface="+mn-cs"/>
              </a:defRPr>
            </a:lvl4pPr>
            <a:lvl5pPr marL="1371600" indent="-228600" algn="l" defTabSz="914400" rtl="0" eaLnBrk="1" latinLnBrk="0" hangingPunct="1">
              <a:spcBef>
                <a:spcPts val="1800"/>
              </a:spcBef>
              <a:buFont typeface="Wingdings" pitchFamily="2" charset="2"/>
              <a:buChar char="l"/>
              <a:defRPr sz="1600" kern="1200">
                <a:solidFill>
                  <a:schemeClr val="lt1"/>
                </a:solidFill>
                <a:latin typeface="+mn-lt"/>
                <a:ea typeface="+mn-ea"/>
                <a:cs typeface="+mn-cs"/>
              </a:defRPr>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25" name="Oval 24"/>
          <p:cNvSpPr/>
          <p:nvPr/>
        </p:nvSpPr>
        <p:spPr>
          <a:xfrm>
            <a:off x="3886200" y="5638800"/>
            <a:ext cx="304800" cy="304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 name="Text Placeholder 3"/>
          <p:cNvSpPr>
            <a:spLocks noGrp="1"/>
          </p:cNvSpPr>
          <p:nvPr>
            <p:ph type="body" sz="half" idx="2"/>
          </p:nvPr>
        </p:nvSpPr>
        <p:spPr>
          <a:xfrm>
            <a:off x="457199" y="4645152"/>
            <a:ext cx="2514600" cy="1600200"/>
          </a:xfrm>
          <a:solidFill>
            <a:schemeClr val="tx2">
              <a:alpha val="20000"/>
            </a:schemeClr>
          </a:solidFill>
          <a:ln>
            <a:noFill/>
          </a:ln>
        </p:spPr>
        <p:txBody>
          <a:bodyPr vert="horz" lIns="0" tIns="45720" rIns="0" bIns="45720" rtlCol="0" anchor="t" anchorCtr="0">
            <a:normAutofit/>
            <a:scene3d>
              <a:camera prst="orthographicFront"/>
              <a:lightRig rig="threePt" dir="t"/>
            </a:scene3d>
            <a:sp3d extrusionH="25400"/>
          </a:bodyPr>
          <a:lstStyle>
            <a:lvl1pPr marL="0" indent="0" algn="ctr">
              <a:buNone/>
              <a:defRPr sz="14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1800"/>
              </a:spcBef>
              <a:buFont typeface="Wingdings" pitchFamily="2" charset="2"/>
              <a:buNone/>
            </a:pPr>
            <a:r>
              <a:rPr lang="el-GR" smtClean="0"/>
              <a:t>Kλικ για επεξεργασία των στυλ του υποδείγματος</a:t>
            </a:r>
          </a:p>
        </p:txBody>
      </p:sp>
      <p:sp>
        <p:nvSpPr>
          <p:cNvPr id="26" name="Oval 25"/>
          <p:cNvSpPr/>
          <p:nvPr/>
        </p:nvSpPr>
        <p:spPr>
          <a:xfrm>
            <a:off x="3319153" y="5147953"/>
            <a:ext cx="186047" cy="186047"/>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4" name="Oval 23"/>
          <p:cNvSpPr/>
          <p:nvPr/>
        </p:nvSpPr>
        <p:spPr>
          <a:xfrm>
            <a:off x="3225024" y="5103129"/>
            <a:ext cx="186047" cy="186047"/>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2133600" cy="3048000"/>
          </a:xfrm>
          <a:noFill/>
          <a:ln>
            <a:noFill/>
          </a:ln>
          <a:scene3d>
            <a:camera prst="orthographicFront"/>
            <a:lightRig rig="threePt" dir="t"/>
          </a:scene3d>
          <a:sp3d>
            <a:bevelT w="12700" h="12700"/>
          </a:sp3d>
        </p:spPr>
        <p:txBody>
          <a:bodyPr anchor="b">
            <a:noAutofit/>
          </a:bodyPr>
          <a:lstStyle>
            <a:lvl1pPr algn="l">
              <a:defRPr sz="4000" kern="1200" spc="200" baseline="0">
                <a:solidFill>
                  <a:schemeClr val="tx1"/>
                </a:solidFill>
                <a:effectLst/>
                <a:latin typeface="+mj-lt"/>
                <a:ea typeface="+mj-ea"/>
                <a:cs typeface="+mj-cs"/>
              </a:defRPr>
            </a:lvl1pPr>
          </a:lstStyle>
          <a:p>
            <a:r>
              <a:rPr lang="el-GR" smtClean="0"/>
              <a:t>Kλικ για επεξεργασία του τίτλου</a:t>
            </a:r>
            <a:endParaRPr/>
          </a:p>
        </p:txBody>
      </p:sp>
      <p:sp>
        <p:nvSpPr>
          <p:cNvPr id="4" name="Text Placeholder 3"/>
          <p:cNvSpPr>
            <a:spLocks noGrp="1"/>
          </p:cNvSpPr>
          <p:nvPr>
            <p:ph type="body" sz="half" idx="2"/>
          </p:nvPr>
        </p:nvSpPr>
        <p:spPr>
          <a:xfrm>
            <a:off x="457200" y="4648200"/>
            <a:ext cx="3200400" cy="1524000"/>
          </a:xfrm>
        </p:spPr>
        <p:txBody>
          <a:bodyPr lIns="0" rIns="0">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Date Placeholder 4"/>
          <p:cNvSpPr>
            <a:spLocks noGrp="1"/>
          </p:cNvSpPr>
          <p:nvPr>
            <p:ph type="dt" sz="half" idx="10"/>
          </p:nvPr>
        </p:nvSpPr>
        <p:spPr/>
        <p:txBody>
          <a:bodyPr/>
          <a:lstStyle/>
          <a:p>
            <a:fld id="{5B700348-8346-46E7-9CC2-98F108BF95F5}" type="datetime1">
              <a:rPr/>
              <a:pPr/>
              <a:t>3/5/2008</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A4A21382-D60C-42BF-80B2-71C971838E6F}" type="slidenum">
              <a:rPr/>
              <a:pPr/>
              <a:t>‹#›</a:t>
            </a:fld>
            <a:endParaRPr/>
          </a:p>
        </p:txBody>
      </p:sp>
      <p:grpSp>
        <p:nvGrpSpPr>
          <p:cNvPr id="22" name="Group 21"/>
          <p:cNvGrpSpPr/>
          <p:nvPr/>
        </p:nvGrpSpPr>
        <p:grpSpPr>
          <a:xfrm>
            <a:off x="3775364" y="2133600"/>
            <a:ext cx="5368636" cy="4724400"/>
            <a:chOff x="0" y="0"/>
            <a:chExt cx="2222500" cy="1955800"/>
          </a:xfrm>
        </p:grpSpPr>
        <p:sp>
          <p:nvSpPr>
            <p:cNvPr id="8" name="Oval 7"/>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 name="Oval 8"/>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Oval 9"/>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1" name="Oval 10"/>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2" name="Oval 11"/>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Oval 12"/>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Oval 13"/>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Oval 14"/>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6" name="Oval 15"/>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Oval 16"/>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Oval 17"/>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Oval 18"/>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Oval 19"/>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21" name="Oval 20"/>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3" name="Picture Placeholder 2"/>
          <p:cNvSpPr>
            <a:spLocks noGrp="1"/>
          </p:cNvSpPr>
          <p:nvPr>
            <p:ph type="pic" idx="1"/>
          </p:nvPr>
        </p:nvSpPr>
        <p:spPr>
          <a:xfrm>
            <a:off x="2514600" y="685800"/>
            <a:ext cx="4572000" cy="4572000"/>
          </a:xfrm>
          <a:prstGeom prst="ellipse">
            <a:avLst/>
          </a:prstGeom>
          <a:solidFill>
            <a:schemeClr val="bg1"/>
          </a:solidFill>
          <a:ln w="101600">
            <a:solidFill>
              <a:schemeClr val="tx2">
                <a:alpha val="50000"/>
              </a:schemeClr>
            </a:solidFill>
          </a:ln>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extrusionH="25400"/>
          </a:bodyPr>
          <a:lstStyle>
            <a:lvl1pPr marL="0" indent="0" algn="ctr" defTabSz="914400" rtl="0" eaLnBrk="1" latinLnBrk="0" hangingPunct="1">
              <a:buNone/>
              <a:defRPr sz="1800" kern="120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7800" y="609600"/>
            <a:ext cx="6629400" cy="1143000"/>
          </a:xfrm>
          <a:prstGeom prst="rect">
            <a:avLst/>
          </a:prstGeom>
        </p:spPr>
        <p:txBody>
          <a:bodyPr vert="horz" lIns="91440" tIns="45720" rIns="91440" bIns="45720" rtlCol="0" anchor="ctr">
            <a:normAutofit/>
            <a:scene3d>
              <a:camera prst="orthographicFront"/>
              <a:lightRig rig="threePt" dir="t"/>
            </a:scene3d>
            <a:sp3d extrusionH="25400">
              <a:bevelT w="12700" h="12700"/>
              <a:extrusionClr>
                <a:schemeClr val="bg1">
                  <a:lumMod val="10000"/>
                  <a:lumOff val="90000"/>
                </a:schemeClr>
              </a:extrusionClr>
            </a:sp3d>
          </a:bodyPr>
          <a:lstStyle/>
          <a:p>
            <a:r>
              <a:rPr lang="el-GR" smtClean="0"/>
              <a:t>Kλικ για επεξεργασία του τίτλου</a:t>
            </a:r>
            <a:endParaRPr/>
          </a:p>
        </p:txBody>
      </p:sp>
      <p:sp>
        <p:nvSpPr>
          <p:cNvPr id="3" name="Text Placeholder 2"/>
          <p:cNvSpPr>
            <a:spLocks noGrp="1"/>
          </p:cNvSpPr>
          <p:nvPr>
            <p:ph type="body" idx="1"/>
          </p:nvPr>
        </p:nvSpPr>
        <p:spPr>
          <a:xfrm>
            <a:off x="1447800" y="1901952"/>
            <a:ext cx="6629400" cy="4224528"/>
          </a:xfrm>
          <a:prstGeom prst="ellipse">
            <a:avLst/>
          </a:prstGeom>
          <a:solidFill>
            <a:schemeClr val="tx2">
              <a:alpha val="20000"/>
            </a:schemeClr>
          </a:solidFill>
          <a:ln>
            <a:noFill/>
          </a:ln>
        </p:spPr>
        <p:style>
          <a:lnRef idx="2">
            <a:schemeClr val="accent1">
              <a:shade val="50000"/>
            </a:schemeClr>
          </a:lnRef>
          <a:fillRef idx="1">
            <a:schemeClr val="accent1"/>
          </a:fillRef>
          <a:effectRef idx="0">
            <a:schemeClr val="accent1"/>
          </a:effectRef>
          <a:fontRef idx="minor"/>
        </p:style>
        <p:txBody>
          <a:bodyPr vert="horz" lIns="45720" tIns="45720" rIns="45720" bIns="45720" rtlCol="0" anchor="t" anchorCtr="0">
            <a:normAutofit/>
            <a:scene3d>
              <a:camera prst="orthographicFront"/>
              <a:lightRig rig="threePt" dir="t"/>
            </a:scene3d>
            <a:sp3d extrusionH="25400"/>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a:p>
        </p:txBody>
      </p:sp>
      <p:sp>
        <p:nvSpPr>
          <p:cNvPr id="4" name="Date Placeholder 3"/>
          <p:cNvSpPr>
            <a:spLocks noGrp="1"/>
          </p:cNvSpPr>
          <p:nvPr>
            <p:ph type="dt" sz="half" idx="2"/>
          </p:nvPr>
        </p:nvSpPr>
        <p:spPr>
          <a:xfrm>
            <a:off x="457200" y="6521824"/>
            <a:ext cx="2133600" cy="259976"/>
          </a:xfrm>
          <a:prstGeom prst="rect">
            <a:avLst/>
          </a:prstGeom>
        </p:spPr>
        <p:txBody>
          <a:bodyPr vert="horz" lIns="91440" tIns="45720" rIns="91440" bIns="45720" rtlCol="0" anchor="ctr"/>
          <a:lstStyle>
            <a:lvl1pPr algn="l">
              <a:defRPr sz="1100">
                <a:solidFill>
                  <a:schemeClr val="tx1">
                    <a:tint val="75000"/>
                  </a:schemeClr>
                </a:solidFill>
              </a:defRPr>
            </a:lvl1pPr>
          </a:lstStyle>
          <a:p>
            <a:fld id="{2B76A05E-13CC-4D8D-8C18-087C8EABDD89}" type="datetime1">
              <a:rPr/>
              <a:pPr/>
              <a:t>3/5/2008</a:t>
            </a:fld>
            <a:endParaRPr/>
          </a:p>
        </p:txBody>
      </p:sp>
      <p:sp>
        <p:nvSpPr>
          <p:cNvPr id="5" name="Footer Placeholder 4"/>
          <p:cNvSpPr>
            <a:spLocks noGrp="1"/>
          </p:cNvSpPr>
          <p:nvPr>
            <p:ph type="ftr" sz="quarter" idx="3"/>
          </p:nvPr>
        </p:nvSpPr>
        <p:spPr>
          <a:xfrm>
            <a:off x="3124200" y="6521824"/>
            <a:ext cx="2895600" cy="259976"/>
          </a:xfrm>
          <a:prstGeom prst="rect">
            <a:avLst/>
          </a:prstGeom>
        </p:spPr>
        <p:txBody>
          <a:bodyPr vert="horz" lIns="91440" tIns="45720" rIns="91440" bIns="45720" rtlCol="0" anchor="ctr"/>
          <a:lstStyle>
            <a:lvl1pPr algn="ctr">
              <a:defRPr sz="110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6553200" y="6521824"/>
            <a:ext cx="2133600" cy="259976"/>
          </a:xfrm>
          <a:prstGeom prst="rect">
            <a:avLst/>
          </a:prstGeom>
        </p:spPr>
        <p:txBody>
          <a:bodyPr vert="horz" lIns="91440" tIns="45720" rIns="91440" bIns="45720" rtlCol="0" anchor="ctr"/>
          <a:lstStyle>
            <a:lvl1pPr algn="r">
              <a:defRPr sz="1100">
                <a:solidFill>
                  <a:schemeClr val="tx1">
                    <a:tint val="75000"/>
                  </a:schemeClr>
                </a:solidFill>
              </a:defRPr>
            </a:lvl1pPr>
          </a:lstStyle>
          <a:p>
            <a:fld id="{A4A21382-D60C-42BF-80B2-71C971838E6F}" type="slidenum">
              <a:rPr/>
              <a:pPr/>
              <a:t>‹#›</a:t>
            </a:fld>
            <a:endParaRPr/>
          </a:p>
        </p:txBody>
      </p:sp>
      <p:sp>
        <p:nvSpPr>
          <p:cNvPr id="59" name="Oval 58"/>
          <p:cNvSpPr/>
          <p:nvPr/>
        </p:nvSpPr>
        <p:spPr>
          <a:xfrm>
            <a:off x="685800" y="152400"/>
            <a:ext cx="914400" cy="9144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2" name="Oval 61"/>
          <p:cNvSpPr/>
          <p:nvPr/>
        </p:nvSpPr>
        <p:spPr>
          <a:xfrm>
            <a:off x="381000" y="1206500"/>
            <a:ext cx="457200" cy="457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3" name="Oval 62"/>
          <p:cNvSpPr/>
          <p:nvPr/>
        </p:nvSpPr>
        <p:spPr>
          <a:xfrm>
            <a:off x="685800" y="914400"/>
            <a:ext cx="355600" cy="3556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4" name="Oval 63"/>
          <p:cNvSpPr/>
          <p:nvPr/>
        </p:nvSpPr>
        <p:spPr>
          <a:xfrm>
            <a:off x="647700" y="11430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5" name="Oval 64"/>
          <p:cNvSpPr/>
          <p:nvPr/>
        </p:nvSpPr>
        <p:spPr>
          <a:xfrm>
            <a:off x="457200" y="0"/>
            <a:ext cx="762000" cy="762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6" name="Oval 65"/>
          <p:cNvSpPr/>
          <p:nvPr/>
        </p:nvSpPr>
        <p:spPr>
          <a:xfrm>
            <a:off x="1714500" y="0"/>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7" name="Oval 66"/>
          <p:cNvSpPr/>
          <p:nvPr/>
        </p:nvSpPr>
        <p:spPr>
          <a:xfrm>
            <a:off x="1676400" y="228600"/>
            <a:ext cx="431800" cy="4318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8" name="Oval 67"/>
          <p:cNvSpPr/>
          <p:nvPr/>
        </p:nvSpPr>
        <p:spPr>
          <a:xfrm>
            <a:off x="2019300" y="304800"/>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69" name="Oval 68"/>
          <p:cNvSpPr/>
          <p:nvPr/>
        </p:nvSpPr>
        <p:spPr>
          <a:xfrm>
            <a:off x="1028700" y="15240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0" name="Oval 69"/>
          <p:cNvSpPr/>
          <p:nvPr/>
        </p:nvSpPr>
        <p:spPr>
          <a:xfrm>
            <a:off x="889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1" name="Oval 70"/>
          <p:cNvSpPr/>
          <p:nvPr/>
        </p:nvSpPr>
        <p:spPr>
          <a:xfrm>
            <a:off x="914400" y="1752600"/>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2" name="Oval 71"/>
          <p:cNvSpPr/>
          <p:nvPr/>
        </p:nvSpPr>
        <p:spPr>
          <a:xfrm>
            <a:off x="0" y="12446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3" name="Oval 72"/>
          <p:cNvSpPr/>
          <p:nvPr/>
        </p:nvSpPr>
        <p:spPr>
          <a:xfrm>
            <a:off x="152400" y="1092200"/>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74" name="Oval 73"/>
          <p:cNvSpPr/>
          <p:nvPr/>
        </p:nvSpPr>
        <p:spPr>
          <a:xfrm>
            <a:off x="304800" y="10668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7" name="Oval 76"/>
          <p:cNvSpPr/>
          <p:nvPr/>
        </p:nvSpPr>
        <p:spPr>
          <a:xfrm rot="6197586" flipV="1">
            <a:off x="7932464" y="5568366"/>
            <a:ext cx="914400" cy="914400"/>
          </a:xfrm>
          <a:prstGeom prst="ellipse">
            <a:avLst/>
          </a:prstGeom>
          <a:solidFill>
            <a:schemeClr val="tx2">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0" name="Oval 79"/>
          <p:cNvSpPr/>
          <p:nvPr/>
        </p:nvSpPr>
        <p:spPr>
          <a:xfrm rot="6197586" flipV="1">
            <a:off x="8633992" y="4734233"/>
            <a:ext cx="457200" cy="457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1" name="Oval 80"/>
          <p:cNvSpPr/>
          <p:nvPr/>
        </p:nvSpPr>
        <p:spPr>
          <a:xfrm rot="6197586" flipV="1">
            <a:off x="8292676" y="4953384"/>
            <a:ext cx="355600" cy="3556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2" name="Oval 81"/>
          <p:cNvSpPr/>
          <p:nvPr/>
        </p:nvSpPr>
        <p:spPr>
          <a:xfrm rot="6197586" flipV="1">
            <a:off x="8514131" y="4976607"/>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3" name="Oval 82"/>
          <p:cNvSpPr/>
          <p:nvPr/>
        </p:nvSpPr>
        <p:spPr>
          <a:xfrm rot="6197586" flipV="1">
            <a:off x="7856272" y="5295370"/>
            <a:ext cx="762000" cy="762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4" name="Oval 83"/>
          <p:cNvSpPr/>
          <p:nvPr/>
        </p:nvSpPr>
        <p:spPr>
          <a:xfrm rot="6197586" flipV="1">
            <a:off x="199818" y="5914818"/>
            <a:ext cx="216774" cy="216774"/>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5" name="Oval 84"/>
          <p:cNvSpPr/>
          <p:nvPr/>
        </p:nvSpPr>
        <p:spPr>
          <a:xfrm rot="6197586" flipV="1">
            <a:off x="7387699" y="5767494"/>
            <a:ext cx="431800" cy="4318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6" name="Oval 85"/>
          <p:cNvSpPr/>
          <p:nvPr/>
        </p:nvSpPr>
        <p:spPr>
          <a:xfrm rot="6197586" flipV="1">
            <a:off x="7412357" y="6095509"/>
            <a:ext cx="203200" cy="2032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87" name="Oval 86"/>
          <p:cNvSpPr/>
          <p:nvPr/>
        </p:nvSpPr>
        <p:spPr>
          <a:xfrm rot="6197586" flipV="1">
            <a:off x="7638907" y="6462226"/>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8" name="Oval 87"/>
          <p:cNvSpPr/>
          <p:nvPr/>
        </p:nvSpPr>
        <p:spPr>
          <a:xfrm rot="6197586" flipV="1">
            <a:off x="8607584" y="4384300"/>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9" name="Oval 88"/>
          <p:cNvSpPr/>
          <p:nvPr/>
        </p:nvSpPr>
        <p:spPr>
          <a:xfrm rot="6197586" flipV="1">
            <a:off x="7887663" y="6403551"/>
            <a:ext cx="203200" cy="2032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0" name="Oval 89"/>
          <p:cNvSpPr/>
          <p:nvPr/>
        </p:nvSpPr>
        <p:spPr>
          <a:xfrm rot="6197586" flipV="1">
            <a:off x="8801061" y="4338664"/>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1" name="Oval 90"/>
          <p:cNvSpPr/>
          <p:nvPr/>
        </p:nvSpPr>
        <p:spPr>
          <a:xfrm rot="6197586" flipV="1">
            <a:off x="8617702" y="4451939"/>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2" name="Oval 91"/>
          <p:cNvSpPr/>
          <p:nvPr/>
        </p:nvSpPr>
        <p:spPr>
          <a:xfrm rot="6197586" flipV="1">
            <a:off x="8557941" y="4594415"/>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5" name="Oval 94"/>
          <p:cNvSpPr/>
          <p:nvPr/>
        </p:nvSpPr>
        <p:spPr>
          <a:xfrm rot="6197586" flipV="1">
            <a:off x="243115" y="6241508"/>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6" name="Oval 95"/>
          <p:cNvSpPr/>
          <p:nvPr/>
        </p:nvSpPr>
        <p:spPr>
          <a:xfrm rot="6197586" flipV="1">
            <a:off x="436592" y="6195872"/>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7" name="Oval 96"/>
          <p:cNvSpPr/>
          <p:nvPr/>
        </p:nvSpPr>
        <p:spPr>
          <a:xfrm rot="6197586" flipV="1">
            <a:off x="253233" y="6309147"/>
            <a:ext cx="127000" cy="127000"/>
          </a:xfrm>
          <a:prstGeom prst="ellipse">
            <a:avLst/>
          </a:prstGeom>
          <a:gradFill>
            <a:gsLst>
              <a:gs pos="0">
                <a:schemeClr val="accent1">
                  <a:tint val="66000"/>
                  <a:satMod val="160000"/>
                  <a:alpha val="60000"/>
                </a:schemeClr>
              </a:gs>
              <a:gs pos="50000">
                <a:schemeClr val="accent1">
                  <a:tint val="44500"/>
                  <a:satMod val="160000"/>
                  <a:alpha val="60000"/>
                </a:schemeClr>
              </a:gs>
              <a:gs pos="100000">
                <a:schemeClr val="accent1">
                  <a:tint val="23500"/>
                  <a:satMod val="160000"/>
                  <a:alpha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98" name="Oval 97"/>
          <p:cNvSpPr/>
          <p:nvPr/>
        </p:nvSpPr>
        <p:spPr>
          <a:xfrm rot="6197586" flipV="1">
            <a:off x="193472" y="6451623"/>
            <a:ext cx="127000" cy="127000"/>
          </a:xfrm>
          <a:prstGeom prst="ellipse">
            <a:avLst/>
          </a:prstGeom>
          <a:solidFill>
            <a:schemeClr val="tx2">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dk1" tx1="lt1" bg2="dk2" tx2="lt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61" r:id="rId10"/>
    <p:sldLayoutId id="2147483662" r:id="rId11"/>
    <p:sldLayoutId id="2147483658" r:id="rId12"/>
    <p:sldLayoutId id="2147483659" r:id="rId13"/>
  </p:sldLayoutIdLst>
  <p:hf sldNum="0" hdr="0" ftr="0" dt="0"/>
  <p:txStyles>
    <p:titleStyle>
      <a:lvl1pPr algn="l" defTabSz="914400" rtl="0" eaLnBrk="1" latinLnBrk="0" hangingPunct="1">
        <a:spcBef>
          <a:spcPct val="0"/>
        </a:spcBef>
        <a:buNone/>
        <a:defRPr sz="4000" kern="1200" spc="200" baseline="0">
          <a:solidFill>
            <a:schemeClr val="tx1"/>
          </a:solidFill>
          <a:effectLst/>
          <a:latin typeface="+mj-lt"/>
          <a:ea typeface="+mj-ea"/>
          <a:cs typeface="+mj-cs"/>
        </a:defRPr>
      </a:lvl1pPr>
    </p:titleStyle>
    <p:bodyStyle>
      <a:lvl1pPr marL="228600" indent="-228600" algn="l" defTabSz="914400" rtl="0" eaLnBrk="1" latinLnBrk="0" hangingPunct="1">
        <a:spcBef>
          <a:spcPts val="1800"/>
        </a:spcBef>
        <a:buFont typeface="Wingdings" pitchFamily="2" charset="2"/>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1pPr>
      <a:lvl2pPr marL="514350" indent="-228600" algn="l" defTabSz="914400" rtl="0" eaLnBrk="1" latinLnBrk="0" hangingPunct="1">
        <a:spcBef>
          <a:spcPts val="1000"/>
        </a:spcBef>
        <a:buFont typeface="Arial" pitchFamily="34" charset="0"/>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2pPr>
      <a:lvl3pPr marL="806450" indent="-228600" algn="l" defTabSz="914400" rtl="0" eaLnBrk="1" latinLnBrk="0" hangingPunct="1">
        <a:spcBef>
          <a:spcPts val="1000"/>
        </a:spcBef>
        <a:buFont typeface="Wingdings" pitchFamily="2" charset="2"/>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3pPr>
      <a:lvl4pPr marL="1089025" indent="-228600" algn="l" defTabSz="914400" rtl="0" eaLnBrk="1" latinLnBrk="0" hangingPunct="1">
        <a:spcBef>
          <a:spcPts val="1000"/>
        </a:spcBef>
        <a:buFont typeface="Arial" pitchFamily="34" charset="0"/>
        <a:buChar char="•"/>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4pPr>
      <a:lvl5pPr marL="1371600" indent="-228600" algn="l" defTabSz="914400" rtl="0" eaLnBrk="1" latinLnBrk="0" hangingPunct="1">
        <a:spcBef>
          <a:spcPts val="1000"/>
        </a:spcBef>
        <a:buFont typeface="Wingdings" pitchFamily="2" charset="2"/>
        <a:buChar char="l"/>
        <a:defRPr sz="1800" kern="1200">
          <a:solidFill>
            <a:schemeClr val="tx1"/>
          </a:solidFill>
          <a:effectLst>
            <a:outerShdw blurRad="76200" sx="101000" sy="101000" algn="ctr" rotWithShape="0">
              <a:schemeClr val="tx1">
                <a:lumMod val="85000"/>
                <a:alpha val="40000"/>
              </a:scheme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Users\&#924;&#940;&#961;&#953;&#959;&#962;\Documents\HyperCam3\2012_01_11_21_57_50_1366x768.avi"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phet.colorado.edu/"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solidFill>
                  <a:schemeClr val="accent4"/>
                </a:solidFill>
              </a:rPr>
              <a:t>Εικονικό εργαστήρι θετικών επιστημών</a:t>
            </a:r>
            <a:endParaRPr lang="el-GR" dirty="0">
              <a:solidFill>
                <a:schemeClr val="accent4"/>
              </a:solidFill>
            </a:endParaRPr>
          </a:p>
        </p:txBody>
      </p:sp>
      <p:sp>
        <p:nvSpPr>
          <p:cNvPr id="3" name="2 - Υπότιτλος"/>
          <p:cNvSpPr>
            <a:spLocks noGrp="1"/>
          </p:cNvSpPr>
          <p:nvPr>
            <p:ph type="subTitle" idx="1"/>
          </p:nvPr>
        </p:nvSpPr>
        <p:spPr>
          <a:xfrm>
            <a:off x="3143240" y="2946400"/>
            <a:ext cx="4641860" cy="1839922"/>
          </a:xfrm>
        </p:spPr>
        <p:txBody>
          <a:bodyPr/>
          <a:lstStyle/>
          <a:p>
            <a:r>
              <a:rPr lang="el-GR" dirty="0" err="1" smtClean="0">
                <a:solidFill>
                  <a:schemeClr val="accent4"/>
                </a:solidFill>
              </a:rPr>
              <a:t>Χαρίτος</a:t>
            </a:r>
            <a:r>
              <a:rPr lang="el-GR" dirty="0" smtClean="0">
                <a:solidFill>
                  <a:schemeClr val="accent4"/>
                </a:solidFill>
              </a:rPr>
              <a:t> Μάριος</a:t>
            </a:r>
            <a:endParaRPr lang="el-GR" dirty="0">
              <a:solidFill>
                <a:schemeClr val="accent4"/>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47800" y="609600"/>
            <a:ext cx="6267472" cy="1143000"/>
          </a:xfrm>
        </p:spPr>
        <p:txBody>
          <a:bodyPr/>
          <a:lstStyle/>
          <a:p>
            <a:r>
              <a:rPr lang="el-GR" u="sng" dirty="0" smtClean="0">
                <a:solidFill>
                  <a:schemeClr val="accent4"/>
                </a:solidFill>
              </a:rPr>
              <a:t>Γενικά για το πείραμα μου</a:t>
            </a:r>
            <a:endParaRPr lang="el-GR" u="sng" dirty="0">
              <a:solidFill>
                <a:schemeClr val="accent4"/>
              </a:solidFill>
            </a:endParaRPr>
          </a:p>
        </p:txBody>
      </p:sp>
      <p:pic>
        <p:nvPicPr>
          <p:cNvPr id="5" name="4 - Θέση περιεχομένου" descr="Καταγραφή.PNG"/>
          <p:cNvPicPr>
            <a:picLocks noGrp="1" noChangeAspect="1"/>
          </p:cNvPicPr>
          <p:nvPr>
            <p:ph idx="1"/>
          </p:nvPr>
        </p:nvPicPr>
        <p:blipFill>
          <a:blip r:embed="rId2"/>
          <a:stretch>
            <a:fillRect/>
          </a:stretch>
        </p:blipFill>
        <p:spPr>
          <a:xfrm>
            <a:off x="3214678" y="3571876"/>
            <a:ext cx="5286412" cy="2970460"/>
          </a:xfrm>
          <a:prstGeom prst="rect">
            <a:avLst/>
          </a:prstGeom>
        </p:spPr>
      </p:pic>
      <p:sp>
        <p:nvSpPr>
          <p:cNvPr id="6" name="5 - Ορθογώνιο"/>
          <p:cNvSpPr/>
          <p:nvPr/>
        </p:nvSpPr>
        <p:spPr>
          <a:xfrm>
            <a:off x="1000100" y="1500174"/>
            <a:ext cx="7358114" cy="2379762"/>
          </a:xfrm>
          <a:prstGeom prst="rect">
            <a:avLst/>
          </a:prstGeom>
        </p:spPr>
        <p:txBody>
          <a:bodyPr wrap="square">
            <a:spAutoFit/>
          </a:bodyPr>
          <a:lstStyle/>
          <a:p>
            <a:r>
              <a:rPr lang="el-GR" dirty="0" smtClean="0">
                <a:solidFill>
                  <a:schemeClr val="accent4"/>
                </a:solidFill>
              </a:rPr>
              <a:t>Το πρόγραμμα που επέλεξα να ασχοληθώ ονομάζεται </a:t>
            </a:r>
            <a:r>
              <a:rPr lang="en-US" dirty="0" smtClean="0">
                <a:solidFill>
                  <a:schemeClr val="accent4"/>
                </a:solidFill>
              </a:rPr>
              <a:t>Circuit Construction Kit (AC-DC). </a:t>
            </a:r>
            <a:r>
              <a:rPr lang="el-GR" dirty="0" smtClean="0">
                <a:solidFill>
                  <a:schemeClr val="accent4"/>
                </a:solidFill>
              </a:rPr>
              <a:t>Όπως δείχνει η παρακάτω εικόνα, στο πρόγραμμα αυτό μπορώ να χρησιμοποιήσω διάφορα υλικά πράγματα όπως πχ σκύλο, συνδετήρας, χαρτονόμισμα κ.α. Μπορώ να δημιουργήσω ηλεκτρικά κυκλώματα και να μετρήσω οποιαδήποτε στιγμή τα </a:t>
            </a:r>
            <a:r>
              <a:rPr lang="en-US" dirty="0" smtClean="0">
                <a:solidFill>
                  <a:schemeClr val="accent4"/>
                </a:solidFill>
              </a:rPr>
              <a:t>Volt </a:t>
            </a:r>
            <a:r>
              <a:rPr lang="el-GR" dirty="0" smtClean="0">
                <a:solidFill>
                  <a:schemeClr val="accent4"/>
                </a:solidFill>
              </a:rPr>
              <a:t>και τα </a:t>
            </a:r>
            <a:r>
              <a:rPr lang="en-US" dirty="0" smtClean="0">
                <a:solidFill>
                  <a:schemeClr val="accent4"/>
                </a:solidFill>
              </a:rPr>
              <a:t>Amber. </a:t>
            </a:r>
            <a:r>
              <a:rPr lang="el-GR" dirty="0" smtClean="0">
                <a:solidFill>
                  <a:schemeClr val="accent4"/>
                </a:solidFill>
              </a:rPr>
              <a:t>Με λίγα λόγια μπορώ να δημιουργήσω πραγματικές και ιδανικές καταστάσεις ενός πραγματικού εργαστηρίου και πειράματος</a:t>
            </a:r>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47800" y="609600"/>
            <a:ext cx="7696200" cy="1143000"/>
          </a:xfrm>
        </p:spPr>
        <p:txBody>
          <a:bodyPr>
            <a:normAutofit/>
          </a:bodyPr>
          <a:lstStyle/>
          <a:p>
            <a:r>
              <a:rPr lang="el-GR" u="sng" dirty="0" smtClean="0">
                <a:solidFill>
                  <a:schemeClr val="accent4"/>
                </a:solidFill>
              </a:rPr>
              <a:t>Η χρήση του προγράμματος μου  </a:t>
            </a:r>
            <a:endParaRPr lang="el-GR" u="sng" dirty="0">
              <a:solidFill>
                <a:schemeClr val="accent4"/>
              </a:solidFill>
            </a:endParaRPr>
          </a:p>
        </p:txBody>
      </p:sp>
      <p:sp>
        <p:nvSpPr>
          <p:cNvPr id="3" name="2 - Θέση περιεχομένου"/>
          <p:cNvSpPr>
            <a:spLocks noGrp="1"/>
          </p:cNvSpPr>
          <p:nvPr>
            <p:ph idx="1"/>
          </p:nvPr>
        </p:nvSpPr>
        <p:spPr/>
        <p:txBody>
          <a:bodyPr>
            <a:normAutofit fontScale="92500" lnSpcReduction="10000"/>
          </a:bodyPr>
          <a:lstStyle/>
          <a:p>
            <a:r>
              <a:rPr lang="el-GR" dirty="0" smtClean="0">
                <a:solidFill>
                  <a:schemeClr val="accent4"/>
                </a:solidFill>
              </a:rPr>
              <a:t>Το πρόγραμμα αυτό είναι αρκετά εύκολο και μπορεί να χρησιμοποιηθεί από άτομα χωρίς ειδικότερες γνώσεις για τους Η/Υ. </a:t>
            </a:r>
          </a:p>
          <a:p>
            <a:r>
              <a:rPr lang="el-GR" dirty="0" smtClean="0">
                <a:solidFill>
                  <a:schemeClr val="accent4"/>
                </a:solidFill>
              </a:rPr>
              <a:t>Ωστόσο, το πρόγραμμα αυτό, μπορεί να αλλάζει βαθμό δυσκολίας ανάλογα με το είδος του ηλεκτρικού κυκλώματος. Μπορούμε δηλαδή να φτιάξουμε απλά ηλεκτρικά κυκλώματα με καλώδια μπαταρία και λάμπα αλλά ακόμα και σύνθετα με </a:t>
            </a:r>
            <a:r>
              <a:rPr lang="el-GR" dirty="0" err="1" smtClean="0">
                <a:solidFill>
                  <a:schemeClr val="accent4"/>
                </a:solidFill>
              </a:rPr>
              <a:t>κλαλώδια</a:t>
            </a:r>
            <a:r>
              <a:rPr lang="el-GR" dirty="0" smtClean="0">
                <a:solidFill>
                  <a:schemeClr val="accent4"/>
                </a:solidFill>
              </a:rPr>
              <a:t>, λάμπες, διακόπτες, Αμπερόμετρα και Βολτόμετρα</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285984" y="500042"/>
            <a:ext cx="6858016" cy="1252558"/>
          </a:xfrm>
        </p:spPr>
        <p:txBody>
          <a:bodyPr>
            <a:normAutofit fontScale="90000"/>
          </a:bodyPr>
          <a:lstStyle/>
          <a:p>
            <a:r>
              <a:rPr lang="el-GR" u="sng" dirty="0" smtClean="0">
                <a:solidFill>
                  <a:schemeClr val="accent4"/>
                </a:solidFill>
              </a:rPr>
              <a:t>Ένα γρήγορο πείραμα ηλεκτρικού κυκλώματος</a:t>
            </a:r>
            <a:endParaRPr lang="el-GR" u="sng" dirty="0">
              <a:solidFill>
                <a:schemeClr val="accent4"/>
              </a:solidFill>
            </a:endParaRPr>
          </a:p>
        </p:txBody>
      </p:sp>
      <p:pic>
        <p:nvPicPr>
          <p:cNvPr id="4" name="2012_01_11_21_57_50_1366x768.avi">
            <a:hlinkClick r:id="" action="ppaction://media"/>
          </p:cNvPr>
          <p:cNvPicPr>
            <a:picLocks noGrp="1" noRot="1" noChangeAspect="1"/>
          </p:cNvPicPr>
          <p:nvPr>
            <p:ph idx="1"/>
            <a:videoFile r:link="rId1"/>
          </p:nvPr>
        </p:nvPicPr>
        <p:blipFill>
          <a:blip r:embed="rId3"/>
          <a:stretch>
            <a:fillRect/>
          </a:stretch>
        </p:blipFill>
        <p:spPr>
          <a:xfrm>
            <a:off x="285720" y="1785926"/>
            <a:ext cx="8627627" cy="4857784"/>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61600"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u="sng" dirty="0" smtClean="0">
                <a:solidFill>
                  <a:schemeClr val="accent4"/>
                </a:solidFill>
              </a:rPr>
              <a:t>Συμπεράσματα του πειράματος</a:t>
            </a:r>
            <a:endParaRPr lang="el-GR" u="sng" dirty="0">
              <a:solidFill>
                <a:schemeClr val="accent4"/>
              </a:solidFill>
            </a:endParaRPr>
          </a:p>
        </p:txBody>
      </p:sp>
      <p:sp>
        <p:nvSpPr>
          <p:cNvPr id="3" name="2 - Θέση περιεχομένου"/>
          <p:cNvSpPr>
            <a:spLocks noGrp="1"/>
          </p:cNvSpPr>
          <p:nvPr>
            <p:ph idx="1"/>
          </p:nvPr>
        </p:nvSpPr>
        <p:spPr>
          <a:xfrm>
            <a:off x="0" y="1714488"/>
            <a:ext cx="8786842" cy="4697744"/>
          </a:xfrm>
        </p:spPr>
        <p:txBody>
          <a:bodyPr/>
          <a:lstStyle/>
          <a:p>
            <a:r>
              <a:rPr lang="el-GR" dirty="0" smtClean="0">
                <a:solidFill>
                  <a:schemeClr val="accent4"/>
                </a:solidFill>
              </a:rPr>
              <a:t>Στο παραπάνω πείραμα , έχω χρησιμοποιήσει μια λάμπα, μια μπαταρία, καλώδια και ένα διακόπτη. Κλείνω το κύκλωμα και η λάμπα ανάβει. Η μπαταρία παρέχει στην αρχή 30 </a:t>
            </a:r>
            <a:r>
              <a:rPr lang="en-US" dirty="0" smtClean="0">
                <a:solidFill>
                  <a:schemeClr val="accent4"/>
                </a:solidFill>
              </a:rPr>
              <a:t>Volt</a:t>
            </a:r>
            <a:r>
              <a:rPr lang="el-GR" dirty="0" smtClean="0">
                <a:solidFill>
                  <a:schemeClr val="accent4"/>
                </a:solidFill>
              </a:rPr>
              <a:t>, στην συνέχεια 50 </a:t>
            </a:r>
            <a:r>
              <a:rPr lang="en-US" dirty="0" smtClean="0">
                <a:solidFill>
                  <a:schemeClr val="accent4"/>
                </a:solidFill>
              </a:rPr>
              <a:t>Volt, 100 Volt, 200 Volt </a:t>
            </a:r>
            <a:r>
              <a:rPr lang="el-GR" dirty="0" smtClean="0">
                <a:solidFill>
                  <a:schemeClr val="accent4"/>
                </a:solidFill>
              </a:rPr>
              <a:t>και</a:t>
            </a:r>
            <a:r>
              <a:rPr lang="en-US" dirty="0" smtClean="0">
                <a:solidFill>
                  <a:schemeClr val="accent4"/>
                </a:solidFill>
              </a:rPr>
              <a:t> 300 Volt,</a:t>
            </a:r>
            <a:r>
              <a:rPr lang="el-GR" dirty="0" smtClean="0">
                <a:solidFill>
                  <a:schemeClr val="accent4"/>
                </a:solidFill>
              </a:rPr>
              <a:t>και η λάμπα ανάβει πιο δυνατά.</a:t>
            </a:r>
          </a:p>
          <a:p>
            <a:r>
              <a:rPr lang="el-GR" dirty="0" smtClean="0">
                <a:solidFill>
                  <a:schemeClr val="accent4"/>
                </a:solidFill>
              </a:rPr>
              <a:t> </a:t>
            </a:r>
            <a:r>
              <a:rPr lang="el-GR" dirty="0" smtClean="0">
                <a:solidFill>
                  <a:schemeClr val="accent4"/>
                </a:solidFill>
              </a:rPr>
              <a:t>Παρατηρούμε ότι, ο χρόνος που χρειάζεται για να ανάψει η λάμπα αφού κλείσουμε τον διακόπτη είναι μηδαμινός αλλά και ότι όσο περισσότερη είναι η τάση του ρεύματος, τόσο πιο γρήγορα κινούνται τα ηλεκτρόνια. </a:t>
            </a:r>
            <a:endParaRPr lang="en-US" dirty="0" smtClean="0">
              <a:solidFill>
                <a:schemeClr val="accent4"/>
              </a:solidFill>
            </a:endParaRPr>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928926" y="642918"/>
            <a:ext cx="3409952" cy="1143000"/>
          </a:xfrm>
        </p:spPr>
        <p:txBody>
          <a:bodyPr>
            <a:normAutofit fontScale="90000"/>
          </a:bodyPr>
          <a:lstStyle/>
          <a:p>
            <a:r>
              <a:rPr lang="el-GR" dirty="0" smtClean="0">
                <a:solidFill>
                  <a:schemeClr val="accent4"/>
                </a:solidFill>
              </a:rPr>
              <a:t>Βιβλιογραφία</a:t>
            </a:r>
            <a:endParaRPr lang="el-GR" dirty="0">
              <a:solidFill>
                <a:schemeClr val="accent4"/>
              </a:solidFill>
            </a:endParaRPr>
          </a:p>
        </p:txBody>
      </p:sp>
      <p:sp>
        <p:nvSpPr>
          <p:cNvPr id="3" name="2 - Θέση περιεχομένου"/>
          <p:cNvSpPr>
            <a:spLocks noGrp="1"/>
          </p:cNvSpPr>
          <p:nvPr>
            <p:ph idx="1"/>
          </p:nvPr>
        </p:nvSpPr>
        <p:spPr>
          <a:xfrm>
            <a:off x="1142976" y="1714488"/>
            <a:ext cx="7286676" cy="4411992"/>
          </a:xfrm>
        </p:spPr>
        <p:txBody>
          <a:bodyPr/>
          <a:lstStyle/>
          <a:p>
            <a:r>
              <a:rPr lang="el-GR" dirty="0" smtClean="0">
                <a:solidFill>
                  <a:schemeClr val="accent4"/>
                </a:solidFill>
              </a:rPr>
              <a:t>Το πρόγραμμα μου το βρήκα στην ιστοσελίδα : </a:t>
            </a:r>
            <a:r>
              <a:rPr lang="en-US" dirty="0" smtClean="0">
                <a:solidFill>
                  <a:schemeClr val="accent4"/>
                </a:solidFill>
                <a:hlinkClick r:id="rId2"/>
              </a:rPr>
              <a:t>www.phet.colorado.edu</a:t>
            </a:r>
            <a:endParaRPr lang="en-US" dirty="0" smtClean="0">
              <a:solidFill>
                <a:schemeClr val="accent4"/>
              </a:solidFill>
            </a:endParaRPr>
          </a:p>
          <a:p>
            <a:r>
              <a:rPr lang="el-GR" dirty="0" smtClean="0">
                <a:solidFill>
                  <a:schemeClr val="accent4"/>
                </a:solidFill>
              </a:rPr>
              <a:t>Για την δημιουργία και την εκτέλεση του πειράματος χρειάστηκα την θεωρία από το βιβλίο της 3</a:t>
            </a:r>
            <a:r>
              <a:rPr lang="el-GR" baseline="30000" dirty="0" smtClean="0">
                <a:solidFill>
                  <a:schemeClr val="accent4"/>
                </a:solidFill>
              </a:rPr>
              <a:t>ης</a:t>
            </a:r>
            <a:r>
              <a:rPr lang="el-GR" dirty="0" smtClean="0">
                <a:solidFill>
                  <a:schemeClr val="accent4"/>
                </a:solidFill>
              </a:rPr>
              <a:t> Γυμνασίου και της 2</a:t>
            </a:r>
            <a:r>
              <a:rPr lang="el-GR" baseline="30000" dirty="0" smtClean="0">
                <a:solidFill>
                  <a:schemeClr val="accent4"/>
                </a:solidFill>
              </a:rPr>
              <a:t>ας</a:t>
            </a:r>
            <a:r>
              <a:rPr lang="el-GR" dirty="0" smtClean="0">
                <a:solidFill>
                  <a:schemeClr val="accent4"/>
                </a:solidFill>
              </a:rPr>
              <a:t>  Λυκείου</a:t>
            </a:r>
            <a:endParaRPr lang="el-GR" baseline="30000" dirty="0" smtClean="0">
              <a:solidFill>
                <a:schemeClr val="accent4"/>
              </a:solidFill>
            </a:endParaRPr>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728" y="2357430"/>
            <a:ext cx="7286676" cy="1500190"/>
          </a:xfrm>
        </p:spPr>
        <p:txBody>
          <a:bodyPr>
            <a:noAutofit/>
          </a:bodyPr>
          <a:lstStyle/>
          <a:p>
            <a:r>
              <a:rPr lang="el-GR" sz="8800" smtClean="0">
                <a:solidFill>
                  <a:schemeClr val="accent4"/>
                </a:solidFill>
              </a:rPr>
              <a:t>Ερωτήσεις. . . </a:t>
            </a:r>
            <a:endParaRPr lang="el-GR" sz="8800" dirty="0">
              <a:solidFill>
                <a:schemeClr val="accent4"/>
              </a:solidFill>
            </a:endParaRPr>
          </a:p>
        </p:txBody>
      </p:sp>
      <p:sp>
        <p:nvSpPr>
          <p:cNvPr id="3" name="2 - Θέση περιεχομένου"/>
          <p:cNvSpPr>
            <a:spLocks noGrp="1"/>
          </p:cNvSpPr>
          <p:nvPr>
            <p:ph idx="1"/>
          </p:nvPr>
        </p:nvSpPr>
        <p:spPr>
          <a:xfrm rot="10800000" flipV="1">
            <a:off x="8501090" y="6072206"/>
            <a:ext cx="500066" cy="571504"/>
          </a:xfrm>
        </p:spPr>
        <p:txBody>
          <a:bodyPr>
            <a:noAutofit/>
          </a:bodyPr>
          <a:lstStyle/>
          <a:p>
            <a:pPr>
              <a:buNone/>
            </a:pPr>
            <a:r>
              <a:rPr lang="el-GR" smtClean="0"/>
              <a:t>.</a:t>
            </a:r>
            <a:endParaRPr lang="el-GR" dirty="0"/>
          </a:p>
        </p:txBody>
      </p:sp>
      <p:pic>
        <p:nvPicPr>
          <p:cNvPr id="5" name="4 - Εικόνα" descr="Εικόνα1.png"/>
          <p:cNvPicPr>
            <a:picLocks noChangeAspect="1"/>
          </p:cNvPicPr>
          <p:nvPr/>
        </p:nvPicPr>
        <p:blipFill>
          <a:blip r:embed="rId2"/>
          <a:stretch>
            <a:fillRect/>
          </a:stretch>
        </p:blipFill>
        <p:spPr>
          <a:xfrm>
            <a:off x="428596" y="3857628"/>
            <a:ext cx="1194717" cy="1267863"/>
          </a:xfrm>
          <a:prstGeom prst="rect">
            <a:avLst/>
          </a:prstGeom>
        </p:spPr>
      </p:pic>
      <p:pic>
        <p:nvPicPr>
          <p:cNvPr id="8" name="7 - Εικόνα" descr="Εικόνα1.png"/>
          <p:cNvPicPr>
            <a:picLocks noChangeAspect="1"/>
          </p:cNvPicPr>
          <p:nvPr/>
        </p:nvPicPr>
        <p:blipFill>
          <a:blip r:embed="rId2">
            <a:clrChange>
              <a:clrFrom>
                <a:srgbClr val="8A6D00"/>
              </a:clrFrom>
              <a:clrTo>
                <a:srgbClr val="8A6D00">
                  <a:alpha val="0"/>
                </a:srgbClr>
              </a:clrTo>
            </a:clrChange>
            <a:duotone>
              <a:prstClr val="black"/>
              <a:srgbClr val="00B050">
                <a:tint val="45000"/>
                <a:satMod val="400000"/>
              </a:srgbClr>
            </a:duotone>
          </a:blip>
          <a:stretch>
            <a:fillRect/>
          </a:stretch>
        </p:blipFill>
        <p:spPr>
          <a:xfrm>
            <a:off x="6643702" y="785794"/>
            <a:ext cx="1194717" cy="1267863"/>
          </a:xfrm>
          <a:prstGeom prst="rect">
            <a:avLst/>
          </a:prstGeom>
        </p:spPr>
      </p:pic>
      <p:pic>
        <p:nvPicPr>
          <p:cNvPr id="9" name="8 - Εικόνα" descr="Εικόνα1.png"/>
          <p:cNvPicPr>
            <a:picLocks noChangeAspect="1"/>
          </p:cNvPicPr>
          <p:nvPr/>
        </p:nvPicPr>
        <p:blipFill>
          <a:blip r:embed="rId2">
            <a:clrChange>
              <a:clrFrom>
                <a:srgbClr val="8A6D00"/>
              </a:clrFrom>
              <a:clrTo>
                <a:srgbClr val="8A6D00">
                  <a:alpha val="0"/>
                </a:srgbClr>
              </a:clrTo>
            </a:clrChange>
            <a:duotone>
              <a:prstClr val="black"/>
              <a:srgbClr val="FF0000">
                <a:tint val="45000"/>
                <a:satMod val="400000"/>
              </a:srgbClr>
            </a:duotone>
          </a:blip>
          <a:stretch>
            <a:fillRect/>
          </a:stretch>
        </p:blipFill>
        <p:spPr>
          <a:xfrm>
            <a:off x="4857752" y="4929198"/>
            <a:ext cx="1194717" cy="1267863"/>
          </a:xfrm>
          <a:prstGeom prst="rect">
            <a:avLst/>
          </a:prstGeom>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par>
                                <p:cTn id="11" presetID="26"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290">
                                          <p:stCondLst>
                                            <p:cond delay="0"/>
                                          </p:stCondLst>
                                        </p:cTn>
                                        <p:tgtEl>
                                          <p:spTgt spid="8"/>
                                        </p:tgtEl>
                                      </p:cBhvr>
                                    </p:animEffect>
                                    <p:anim calcmode="lin" valueType="num">
                                      <p:cBhvr>
                                        <p:cTn id="14" dur="911"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15" dur="332"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16" dur="332" tmFilter="0, 0; 0.125,0.2665; 0.25,0.4; 0.375,0.465; 0.5,0.5;  0.625,0.535; 0.75,0.6; 0.875,0.7335; 1,1">
                                          <p:stCondLst>
                                            <p:cond delay="332"/>
                                          </p:stCondLst>
                                        </p:cTn>
                                        <p:tgtEl>
                                          <p:spTgt spid="8"/>
                                        </p:tgtEl>
                                        <p:attrNameLst>
                                          <p:attrName>ppt_y</p:attrName>
                                        </p:attrNameLst>
                                      </p:cBhvr>
                                      <p:tavLst>
                                        <p:tav tm="0" fmla="#ppt_y-sin(pi*$)/9">
                                          <p:val>
                                            <p:fltVal val="0"/>
                                          </p:val>
                                        </p:tav>
                                        <p:tav tm="100000">
                                          <p:val>
                                            <p:fltVal val="1"/>
                                          </p:val>
                                        </p:tav>
                                      </p:tavLst>
                                    </p:anim>
                                    <p:anim calcmode="lin" valueType="num">
                                      <p:cBhvr>
                                        <p:cTn id="17" dur="166" tmFilter="0, 0; 0.125,0.2665; 0.25,0.4; 0.375,0.465; 0.5,0.5;  0.625,0.535; 0.75,0.6; 0.875,0.7335; 1,1">
                                          <p:stCondLst>
                                            <p:cond delay="662"/>
                                          </p:stCondLst>
                                        </p:cTn>
                                        <p:tgtEl>
                                          <p:spTgt spid="8"/>
                                        </p:tgtEl>
                                        <p:attrNameLst>
                                          <p:attrName>ppt_y</p:attrName>
                                        </p:attrNameLst>
                                      </p:cBhvr>
                                      <p:tavLst>
                                        <p:tav tm="0" fmla="#ppt_y-sin(pi*$)/27">
                                          <p:val>
                                            <p:fltVal val="0"/>
                                          </p:val>
                                        </p:tav>
                                        <p:tav tm="100000">
                                          <p:val>
                                            <p:fltVal val="1"/>
                                          </p:val>
                                        </p:tav>
                                      </p:tavLst>
                                    </p:anim>
                                    <p:anim calcmode="lin" valueType="num">
                                      <p:cBhvr>
                                        <p:cTn id="18" dur="82" tmFilter="0, 0; 0.125,0.2665; 0.25,0.4; 0.375,0.465; 0.5,0.5;  0.625,0.535; 0.75,0.6; 0.875,0.7335; 1,1">
                                          <p:stCondLst>
                                            <p:cond delay="828"/>
                                          </p:stCondLst>
                                        </p:cTn>
                                        <p:tgtEl>
                                          <p:spTgt spid="8"/>
                                        </p:tgtEl>
                                        <p:attrNameLst>
                                          <p:attrName>ppt_y</p:attrName>
                                        </p:attrNameLst>
                                      </p:cBhvr>
                                      <p:tavLst>
                                        <p:tav tm="0" fmla="#ppt_y-sin(pi*$)/81">
                                          <p:val>
                                            <p:fltVal val="0"/>
                                          </p:val>
                                        </p:tav>
                                        <p:tav tm="100000">
                                          <p:val>
                                            <p:fltVal val="1"/>
                                          </p:val>
                                        </p:tav>
                                      </p:tavLst>
                                    </p:anim>
                                    <p:animScale>
                                      <p:cBhvr>
                                        <p:cTn id="19" dur="13">
                                          <p:stCondLst>
                                            <p:cond delay="325"/>
                                          </p:stCondLst>
                                        </p:cTn>
                                        <p:tgtEl>
                                          <p:spTgt spid="8"/>
                                        </p:tgtEl>
                                      </p:cBhvr>
                                      <p:to x="100000" y="60000"/>
                                    </p:animScale>
                                    <p:animScale>
                                      <p:cBhvr>
                                        <p:cTn id="20" dur="83" decel="50000">
                                          <p:stCondLst>
                                            <p:cond delay="338"/>
                                          </p:stCondLst>
                                        </p:cTn>
                                        <p:tgtEl>
                                          <p:spTgt spid="8"/>
                                        </p:tgtEl>
                                      </p:cBhvr>
                                      <p:to x="100000" y="100000"/>
                                    </p:animScale>
                                    <p:animScale>
                                      <p:cBhvr>
                                        <p:cTn id="21" dur="13">
                                          <p:stCondLst>
                                            <p:cond delay="656"/>
                                          </p:stCondLst>
                                        </p:cTn>
                                        <p:tgtEl>
                                          <p:spTgt spid="8"/>
                                        </p:tgtEl>
                                      </p:cBhvr>
                                      <p:to x="100000" y="80000"/>
                                    </p:animScale>
                                    <p:animScale>
                                      <p:cBhvr>
                                        <p:cTn id="22" dur="83" decel="50000">
                                          <p:stCondLst>
                                            <p:cond delay="669"/>
                                          </p:stCondLst>
                                        </p:cTn>
                                        <p:tgtEl>
                                          <p:spTgt spid="8"/>
                                        </p:tgtEl>
                                      </p:cBhvr>
                                      <p:to x="100000" y="100000"/>
                                    </p:animScale>
                                    <p:animScale>
                                      <p:cBhvr>
                                        <p:cTn id="23" dur="13">
                                          <p:stCondLst>
                                            <p:cond delay="821"/>
                                          </p:stCondLst>
                                        </p:cTn>
                                        <p:tgtEl>
                                          <p:spTgt spid="8"/>
                                        </p:tgtEl>
                                      </p:cBhvr>
                                      <p:to x="100000" y="90000"/>
                                    </p:animScale>
                                    <p:animScale>
                                      <p:cBhvr>
                                        <p:cTn id="24" dur="83" decel="50000">
                                          <p:stCondLst>
                                            <p:cond delay="834"/>
                                          </p:stCondLst>
                                        </p:cTn>
                                        <p:tgtEl>
                                          <p:spTgt spid="8"/>
                                        </p:tgtEl>
                                      </p:cBhvr>
                                      <p:to x="100000" y="100000"/>
                                    </p:animScale>
                                    <p:animScale>
                                      <p:cBhvr>
                                        <p:cTn id="25" dur="13">
                                          <p:stCondLst>
                                            <p:cond delay="904"/>
                                          </p:stCondLst>
                                        </p:cTn>
                                        <p:tgtEl>
                                          <p:spTgt spid="8"/>
                                        </p:tgtEl>
                                      </p:cBhvr>
                                      <p:to x="100000" y="95000"/>
                                    </p:animScale>
                                    <p:animScale>
                                      <p:cBhvr>
                                        <p:cTn id="26" dur="83" decel="50000">
                                          <p:stCondLst>
                                            <p:cond delay="917"/>
                                          </p:stCondLst>
                                        </p:cTn>
                                        <p:tgtEl>
                                          <p:spTgt spid="8"/>
                                        </p:tgtEl>
                                      </p:cBhvr>
                                      <p:to x="100000" y="100000"/>
                                    </p:animScale>
                                  </p:childTnLst>
                                </p:cTn>
                              </p:par>
                              <p:par>
                                <p:cTn id="27" presetID="15" presetClass="entr" presetSubtype="0" fill="hold" nodeType="withEffect">
                                  <p:stCondLst>
                                    <p:cond delay="0"/>
                                  </p:stCondLst>
                                  <p:childTnLst>
                                    <p:set>
                                      <p:cBhvr>
                                        <p:cTn id="28" dur="1" fill="hold">
                                          <p:stCondLst>
                                            <p:cond delay="0"/>
                                          </p:stCondLst>
                                        </p:cTn>
                                        <p:tgtEl>
                                          <p:spTgt spid="9"/>
                                        </p:tgtEl>
                                        <p:attrNameLst>
                                          <p:attrName>style.visibility</p:attrName>
                                        </p:attrNameLst>
                                      </p:cBhvr>
                                      <p:to>
                                        <p:strVal val="visible"/>
                                      </p:to>
                                    </p:set>
                                    <p:anim calcmode="lin" valueType="num">
                                      <p:cBhvr>
                                        <p:cTn id="29" dur="1000" fill="hold"/>
                                        <p:tgtEl>
                                          <p:spTgt spid="9"/>
                                        </p:tgtEl>
                                        <p:attrNameLst>
                                          <p:attrName>ppt_w</p:attrName>
                                        </p:attrNameLst>
                                      </p:cBhvr>
                                      <p:tavLst>
                                        <p:tav tm="0">
                                          <p:val>
                                            <p:fltVal val="0"/>
                                          </p:val>
                                        </p:tav>
                                        <p:tav tm="100000">
                                          <p:val>
                                            <p:strVal val="#ppt_w"/>
                                          </p:val>
                                        </p:tav>
                                      </p:tavLst>
                                    </p:anim>
                                    <p:anim calcmode="lin" valueType="num">
                                      <p:cBhvr>
                                        <p:cTn id="30" dur="1000" fill="hold"/>
                                        <p:tgtEl>
                                          <p:spTgt spid="9"/>
                                        </p:tgtEl>
                                        <p:attrNameLst>
                                          <p:attrName>ppt_h</p:attrName>
                                        </p:attrNameLst>
                                      </p:cBhvr>
                                      <p:tavLst>
                                        <p:tav tm="0">
                                          <p:val>
                                            <p:fltVal val="0"/>
                                          </p:val>
                                        </p:tav>
                                        <p:tav tm="100000">
                                          <p:val>
                                            <p:strVal val="#ppt_h"/>
                                          </p:val>
                                        </p:tav>
                                      </p:tavLst>
                                    </p:anim>
                                    <p:anim calcmode="lin" valueType="num">
                                      <p:cBhvr>
                                        <p:cTn id="31" dur="1000" fill="hold"/>
                                        <p:tgtEl>
                                          <p:spTgt spid="9"/>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785794"/>
            <a:ext cx="11144328" cy="5391168"/>
          </a:xfrm>
        </p:spPr>
        <p:txBody>
          <a:bodyPr>
            <a:noAutofit/>
          </a:bodyPr>
          <a:lstStyle/>
          <a:p>
            <a:r>
              <a:rPr lang="el-GR" sz="8000" dirty="0" smtClean="0">
                <a:solidFill>
                  <a:schemeClr val="accent4"/>
                </a:solidFill>
              </a:rPr>
              <a:t>Τέλος Παρουσίασης </a:t>
            </a:r>
            <a:br>
              <a:rPr lang="el-GR" sz="8000" dirty="0" smtClean="0">
                <a:solidFill>
                  <a:schemeClr val="accent4"/>
                </a:solidFill>
              </a:rPr>
            </a:br>
            <a:r>
              <a:rPr lang="el-GR" sz="8000" dirty="0" smtClean="0">
                <a:solidFill>
                  <a:schemeClr val="accent4"/>
                </a:solidFill>
              </a:rPr>
              <a:t>Ευχαριστώ</a:t>
            </a:r>
            <a:endParaRPr lang="el-GR" sz="8000" dirty="0">
              <a:solidFill>
                <a:schemeClr val="accent4"/>
              </a:solidFill>
            </a:endParaRPr>
          </a:p>
        </p:txBody>
      </p:sp>
      <p:sp>
        <p:nvSpPr>
          <p:cNvPr id="3" name="2 - Θέση περιεχομένου"/>
          <p:cNvSpPr>
            <a:spLocks noGrp="1"/>
          </p:cNvSpPr>
          <p:nvPr>
            <p:ph idx="1"/>
          </p:nvPr>
        </p:nvSpPr>
        <p:spPr>
          <a:xfrm>
            <a:off x="8358214" y="6000768"/>
            <a:ext cx="480994" cy="526916"/>
          </a:xfrm>
        </p:spPr>
        <p:txBody>
          <a:bodyPr/>
          <a:lstStyle/>
          <a:p>
            <a:pPr>
              <a:buNone/>
            </a:pPr>
            <a:r>
              <a:rPr lang="el-GR" dirty="0" smtClean="0"/>
              <a:t>.</a:t>
            </a:r>
            <a:endParaRPr lang="el-G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ubbles">
  <a:themeElements>
    <a:clrScheme name="Bubbles">
      <a:dk1>
        <a:srgbClr val="0C002C"/>
      </a:dk1>
      <a:lt1>
        <a:srgbClr val="FFFFFF"/>
      </a:lt1>
      <a:dk2>
        <a:srgbClr val="236626"/>
      </a:dk2>
      <a:lt2>
        <a:srgbClr val="D7C8FE"/>
      </a:lt2>
      <a:accent1>
        <a:srgbClr val="4203E7"/>
      </a:accent1>
      <a:accent2>
        <a:srgbClr val="842F73"/>
      </a:accent2>
      <a:accent3>
        <a:srgbClr val="7532A8"/>
      </a:accent3>
      <a:accent4>
        <a:srgbClr val="F7A107"/>
      </a:accent4>
      <a:accent5>
        <a:srgbClr val="C86DCF"/>
      </a:accent5>
      <a:accent6>
        <a:srgbClr val="E6B500"/>
      </a:accent6>
      <a:hlink>
        <a:srgbClr val="FFDE66"/>
      </a:hlink>
      <a:folHlink>
        <a:srgbClr val="D490C5"/>
      </a:folHlink>
    </a:clrScheme>
    <a:fontScheme name="Bubbles">
      <a:majorFont>
        <a:latin typeface="Impact"/>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mic Sans M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Bubbles">
      <a:fillStyleLst>
        <a:solidFill>
          <a:schemeClr val="phClr"/>
        </a:solidFill>
        <a:gradFill rotWithShape="1">
          <a:gsLst>
            <a:gs pos="0">
              <a:schemeClr val="phClr">
                <a:tint val="50000"/>
                <a:alpha val="85000"/>
                <a:satMod val="150000"/>
              </a:schemeClr>
            </a:gs>
            <a:gs pos="35000">
              <a:schemeClr val="phClr">
                <a:tint val="70000"/>
                <a:shade val="90000"/>
                <a:alpha val="85000"/>
                <a:satMod val="200000"/>
              </a:schemeClr>
            </a:gs>
            <a:gs pos="100000">
              <a:schemeClr val="phClr">
                <a:tint val="90000"/>
                <a:shade val="100000"/>
                <a:alpha val="85000"/>
                <a:satMod val="250000"/>
              </a:schemeClr>
            </a:gs>
          </a:gsLst>
          <a:lin ang="0" scaled="1"/>
        </a:gradFill>
        <a:gradFill rotWithShape="1">
          <a:gsLst>
            <a:gs pos="0">
              <a:schemeClr val="phClr">
                <a:shade val="40000"/>
                <a:satMod val="115000"/>
              </a:schemeClr>
            </a:gs>
            <a:gs pos="80000">
              <a:schemeClr val="phClr">
                <a:shade val="90000"/>
                <a:satMod val="130000"/>
              </a:schemeClr>
            </a:gs>
            <a:gs pos="100000">
              <a:schemeClr val="phClr">
                <a:shade val="100000"/>
                <a:satMod val="150000"/>
              </a:schemeClr>
            </a:gs>
          </a:gsLst>
          <a:lin ang="7800000" scaled="0"/>
        </a:gradFill>
      </a:fillStyleLst>
      <a:lnStyleLst>
        <a:ln w="25400" cap="flat" cmpd="sng" algn="ctr">
          <a:solidFill>
            <a:schemeClr val="phClr">
              <a:shade val="95000"/>
              <a:satMod val="105000"/>
            </a:schemeClr>
          </a:solidFill>
          <a:prstDash val="solid"/>
        </a:ln>
        <a:ln w="44450" cap="flat" cmpd="sng" algn="ctr">
          <a:solidFill>
            <a:schemeClr val="phClr">
              <a:alpha val="80000"/>
              <a:satMod val="110000"/>
            </a:schemeClr>
          </a:solidFill>
          <a:prstDash val="solid"/>
        </a:ln>
        <a:ln w="63500" cap="flat" cmpd="sng" algn="ctr">
          <a:solidFill>
            <a:schemeClr val="phClr">
              <a:alpha val="80000"/>
              <a:satMod val="115000"/>
            </a:schemeClr>
          </a:solidFill>
          <a:prstDash val="solid"/>
        </a:ln>
      </a:lnStyleLst>
      <a:effectStyleLst>
        <a:effectStyle>
          <a:effectLst>
            <a:innerShdw blurRad="50800" dist="25400" dir="13500000">
              <a:srgbClr val="FFFFFF">
                <a:alpha val="75000"/>
              </a:srgbClr>
            </a:innerShdw>
          </a:effectLst>
        </a:effectStyle>
        <a:effectStyle>
          <a:effectLst>
            <a:innerShdw blurRad="76200" dist="25400" dir="13500000">
              <a:srgbClr val="FFFFFF">
                <a:alpha val="75000"/>
              </a:srgbClr>
            </a:innerShdw>
            <a:reflection blurRad="63500" stA="35000" endPos="35000" dist="12700" dir="5400000" sy="-100000" rotWithShape="0"/>
          </a:effectLst>
        </a:effectStyle>
        <a:effectStyle>
          <a:effectLst>
            <a:reflection blurRad="63500" stA="35000" endPos="35000" dist="12700" dir="5400000" sy="-100000" rotWithShape="0"/>
          </a:effectLst>
          <a:scene3d>
            <a:camera prst="orthographicFront">
              <a:rot lat="0" lon="0" rev="0"/>
            </a:camera>
            <a:lightRig rig="balanced" dir="bl">
              <a:rot lat="0" lon="0" rev="7800000"/>
            </a:lightRig>
          </a:scene3d>
          <a:sp3d prstMaterial="translucentPowder">
            <a:bevelT h="50800"/>
          </a:sp3d>
        </a:effectStyle>
      </a:effectStyleLst>
      <a:bgFillStyleLst>
        <a:solidFill>
          <a:schemeClr val="phClr"/>
        </a:solidFill>
        <a:gradFill>
          <a:gsLst>
            <a:gs pos="0">
              <a:schemeClr val="phClr">
                <a:shade val="80000"/>
                <a:satMod val="125000"/>
              </a:schemeClr>
            </a:gs>
            <a:gs pos="100000">
              <a:schemeClr val="phClr">
                <a:tint val="100000"/>
                <a:satMod val="125000"/>
                <a:lumOff val="40000"/>
                <a:lumMod val="100000"/>
              </a:schemeClr>
            </a:gs>
          </a:gsLst>
          <a:lin ang="7800000" scaled="1"/>
        </a:gradFill>
        <a:gradFill rotWithShape="1">
          <a:gsLst>
            <a:gs pos="0">
              <a:schemeClr val="phClr">
                <a:shade val="95000"/>
                <a:lumMod val="95000"/>
              </a:schemeClr>
            </a:gs>
            <a:gs pos="60000">
              <a:schemeClr val="phClr">
                <a:satMod val="125000"/>
                <a:lumOff val="10000"/>
                <a:lumMod val="100000"/>
              </a:schemeClr>
            </a:gs>
            <a:gs pos="100000">
              <a:schemeClr val="phClr">
                <a:shade val="95000"/>
                <a:satMod val="135000"/>
                <a:lumOff val="50000"/>
                <a:lumMod val="100000"/>
              </a:schemeClr>
            </a:gs>
          </a:gsLst>
          <a:lin ang="0" scaled="1"/>
        </a:gradFill>
      </a:bgFillStyleLst>
    </a:fmtScheme>
  </a:themeElements>
  <a:objectDefaults>
    <a:spDef>
      <a:spPr>
        <a:solidFill>
          <a:schemeClr val="accent6"/>
        </a:solidFill>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docProps/app.xml><?xml version="1.0" encoding="utf-8"?>
<Properties xmlns="http://schemas.openxmlformats.org/officeDocument/2006/extended-properties" xmlns:vt="http://schemas.openxmlformats.org/officeDocument/2006/docPropsVTypes">
  <Template>Bubbles</Template>
  <TotalTime>106</TotalTime>
  <Words>285</Words>
  <Application>Microsoft Office PowerPoint</Application>
  <PresentationFormat>Προβολή στην οθόνη (4:3)</PresentationFormat>
  <Paragraphs>18</Paragraphs>
  <Slides>8</Slides>
  <Notes>0</Notes>
  <HiddenSlides>0</HiddenSlides>
  <MMClips>1</MMClips>
  <ScaleCrop>false</ScaleCrop>
  <HeadingPairs>
    <vt:vector size="4" baseType="variant">
      <vt:variant>
        <vt:lpstr>Θέμα</vt:lpstr>
      </vt:variant>
      <vt:variant>
        <vt:i4>1</vt:i4>
      </vt:variant>
      <vt:variant>
        <vt:lpstr>Τίτλοι διαφανειών</vt:lpstr>
      </vt:variant>
      <vt:variant>
        <vt:i4>8</vt:i4>
      </vt:variant>
    </vt:vector>
  </HeadingPairs>
  <TitlesOfParts>
    <vt:vector size="9" baseType="lpstr">
      <vt:lpstr>Bubbles</vt:lpstr>
      <vt:lpstr>Εικονικό εργαστήρι θετικών επιστημών</vt:lpstr>
      <vt:lpstr>Γενικά για το πείραμα μου</vt:lpstr>
      <vt:lpstr>Η χρήση του προγράμματος μου  </vt:lpstr>
      <vt:lpstr>Ένα γρήγορο πείραμα ηλεκτρικού κυκλώματος</vt:lpstr>
      <vt:lpstr>Συμπεράσματα του πειράματος</vt:lpstr>
      <vt:lpstr>Βιβλιογραφία</vt:lpstr>
      <vt:lpstr>Ερωτήσεις. . . </vt:lpstr>
      <vt:lpstr>Τέλος Παρουσίασης  Ευχαριστώ</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Εικονικό εργαστήρι θετικών επιστημών</dc:title>
  <dc:creator>Μάριος</dc:creator>
  <cp:lastModifiedBy>Μάριος</cp:lastModifiedBy>
  <cp:revision>10</cp:revision>
  <dcterms:created xsi:type="dcterms:W3CDTF">2012-01-11T19:16:04Z</dcterms:created>
  <dcterms:modified xsi:type="dcterms:W3CDTF">2012-01-11T21:02:46Z</dcterms:modified>
</cp:coreProperties>
</file>