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0" r:id="rId4"/>
    <p:sldId id="258" r:id="rId5"/>
    <p:sldId id="261" r:id="rId6"/>
  </p:sldIdLst>
  <p:sldSz cx="9144000" cy="6858000" type="screen4x3"/>
  <p:notesSz cx="6858000" cy="9144000"/>
  <p:custDataLst>
    <p:tags r:id="rId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E72EE-ABF1-4357-8194-4E5EA7AEDFAB}" type="datetimeFigureOut">
              <a:rPr lang="el-GR" smtClean="0"/>
              <a:t>28/11/2011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9C1E9-24DB-47A3-8EA6-DE6DB45AEF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1858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C37B3-7D76-4C82-9036-F5497A63C980}" type="datetimeFigureOut">
              <a:rPr lang="el-GR" smtClean="0"/>
              <a:t>28/11/2011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74DA2-5EA5-4785-850B-D47CABFD9C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8448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74DA2-5EA5-4785-850B-D47CABFD9C2B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6054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4" y="5254284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7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6178D09-C7A3-4A1D-8AA5-9A3838367148}" type="datetimeFigureOut">
              <a:rPr lang="el-GR" smtClean="0"/>
              <a:t>28/11/2011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5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8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63C4480-E3BA-4837-AB8A-B7310A03350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8D09-C7A3-4A1D-8AA5-9A3838367148}" type="datetimeFigureOut">
              <a:rPr lang="el-GR" smtClean="0"/>
              <a:t>28/11/2011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C4480-E3BA-4837-AB8A-B7310A03350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8D09-C7A3-4A1D-8AA5-9A3838367148}" type="datetimeFigureOut">
              <a:rPr lang="el-GR" smtClean="0"/>
              <a:t>28/11/2011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C4480-E3BA-4837-AB8A-B7310A03350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6178D09-C7A3-4A1D-8AA5-9A3838367148}" type="datetimeFigureOut">
              <a:rPr lang="el-GR" smtClean="0"/>
              <a:t>28/11/2011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7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C4480-E3BA-4837-AB8A-B7310A03350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5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4" y="309491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6178D09-C7A3-4A1D-8AA5-9A3838367148}" type="datetimeFigureOut">
              <a:rPr lang="el-GR" smtClean="0"/>
              <a:t>28/11/2011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7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63C4480-E3BA-4837-AB8A-B7310A033506}" type="slidenum">
              <a:rPr lang="el-GR" smtClean="0"/>
              <a:t>‹#›</a:t>
            </a:fld>
            <a:endParaRPr lang="el-G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5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" y="7034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6178D09-C7A3-4A1D-8AA5-9A3838367148}" type="datetimeFigureOut">
              <a:rPr lang="el-GR" smtClean="0"/>
              <a:t>28/11/2011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63C4480-E3BA-4837-AB8A-B7310A03350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9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7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7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29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29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6178D09-C7A3-4A1D-8AA5-9A3838367148}" type="datetimeFigureOut">
              <a:rPr lang="el-GR" smtClean="0"/>
              <a:t>28/11/2011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63C4480-E3BA-4837-AB8A-B7310A033506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8D09-C7A3-4A1D-8AA5-9A3838367148}" type="datetimeFigureOut">
              <a:rPr lang="el-GR" smtClean="0"/>
              <a:t>28/11/2011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C4480-E3BA-4837-AB8A-B7310A03350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6178D09-C7A3-4A1D-8AA5-9A3838367148}" type="datetimeFigureOut">
              <a:rPr lang="el-GR" smtClean="0"/>
              <a:t>28/11/2011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1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63C4480-E3BA-4837-AB8A-B7310A03350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1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6178D09-C7A3-4A1D-8AA5-9A3838367148}" type="datetimeFigureOut">
              <a:rPr lang="el-GR" smtClean="0"/>
              <a:t>28/11/2011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63C4480-E3BA-4837-AB8A-B7310A033506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6178D09-C7A3-4A1D-8AA5-9A3838367148}" type="datetimeFigureOut">
              <a:rPr lang="el-GR" smtClean="0"/>
              <a:t>28/11/2011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63C4480-E3BA-4837-AB8A-B7310A033506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5" y="14069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" y="7034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5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6178D09-C7A3-4A1D-8AA5-9A3838367148}" type="datetimeFigureOut">
              <a:rPr lang="el-GR" smtClean="0"/>
              <a:t>28/11/2011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1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63C4480-E3BA-4837-AB8A-B7310A033506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>
            <a:normAutofit/>
          </a:bodyPr>
          <a:lstStyle/>
          <a:p>
            <a:r>
              <a:rPr lang="el-GR" dirty="0" smtClean="0"/>
              <a:t>ΕΙΚΟΝΙΚΟ ΕΡΓΑΣΤΗΡΙ			ΘΕΤΙΚΩΝ ΕΠΙΣΤΙΜΩΝ		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8062912" cy="720080"/>
          </a:xfrm>
        </p:spPr>
        <p:txBody>
          <a:bodyPr/>
          <a:lstStyle/>
          <a:p>
            <a:r>
              <a:rPr lang="el-GR" dirty="0" smtClean="0"/>
              <a:t>ΗΛΕΚΤΡΙΚΑ ΚΥΚΛΩΜΑΤΑ			</a:t>
            </a:r>
            <a:endParaRPr lang="el-GR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3568" y="3501008"/>
            <a:ext cx="8062912" cy="72008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36576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l-GR" sz="3000" dirty="0" smtClean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rPr>
              <a:t>2 ΓΕΛ ΑΧΑΡΝΩΝ	Α΄ Λυκειου		</a:t>
            </a:r>
            <a:endParaRPr kumimoji="0" lang="el-GR" sz="3000" b="0" i="0" u="none" strike="noStrike" kern="1200" cap="none" spc="0" normalizeH="0" baseline="0" noProof="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3568" y="4509120"/>
            <a:ext cx="8062912" cy="720080"/>
          </a:xfrm>
          <a:prstGeom prst="rect">
            <a:avLst/>
          </a:prstGeom>
        </p:spPr>
        <p:txBody>
          <a:bodyPr vert="horz" anchor="t">
            <a:normAutofit fontScale="77500" lnSpcReduction="20000"/>
          </a:bodyPr>
          <a:lstStyle/>
          <a:p>
            <a:pPr marL="0" marR="36576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l-GR" sz="3000" dirty="0" smtClean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rPr>
              <a:t>ΓΕΩΡΓΙΟΥ ΚΩΣΤΑΣ-ΜΠΟΥΖΟΥΚΗΣ ΓΙΑΝΝΗΣ-ΝΤΟΥΚΑ ΛΕΝΤΙΟ-ΤΣΟΛΑΚΙΔΗΣ ΙΟΡΔΑΝΗΣ				</a:t>
            </a:r>
            <a:endParaRPr kumimoji="0" lang="el-GR" sz="3000" b="0" i="0" u="none" strike="noStrike" kern="1200" cap="none" spc="0" normalizeH="0" baseline="0" noProof="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30552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             ΗΛΕΚΤΡΙΣΜΟΣ</a:t>
            </a:r>
            <a:br>
              <a:rPr lang="el-GR" dirty="0" smtClean="0"/>
            </a:br>
            <a:r>
              <a:rPr lang="el-GR" dirty="0" smtClean="0"/>
              <a:t>Ηλεκτρισμός είναι η προσανατολισμένη κίνηση των ηλεκτρονίων , και γενικότερα των φορτισμένων σωματιδίων.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169824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9764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49338"/>
          </a:xfrm>
        </p:spPr>
        <p:txBody>
          <a:bodyPr/>
          <a:lstStyle/>
          <a:p>
            <a:r>
              <a:rPr lang="el-GR" dirty="0" smtClean="0"/>
              <a:t>    ΗΛΕΚΤΡΙΚΟ ΚΥΚΛΩΜΑ </a:t>
            </a:r>
            <a:br>
              <a:rPr lang="el-GR" dirty="0" smtClean="0"/>
            </a:br>
            <a:r>
              <a:rPr lang="el-GR" dirty="0" smtClean="0"/>
              <a:t>ΣΥΝΔΕΔΕΜΕΝΟ ΠΑΡΑΛΛΗΛΑ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745888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2835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8062912" cy="1152128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 smtClean="0"/>
              <a:t>    ΗΛΕΚΤΡΙΚΟ ΚΥΚΛΩΜΑ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062912" cy="864096"/>
          </a:xfrm>
        </p:spPr>
        <p:txBody>
          <a:bodyPr/>
          <a:lstStyle/>
          <a:p>
            <a:pPr algn="l"/>
            <a:r>
              <a:rPr lang="el-GR" dirty="0" smtClean="0"/>
              <a:t>            ΣΥΝΔΕΜΕΝΟ ΠΑΡΑΛΛΗΛΑ </a:t>
            </a:r>
            <a:endParaRPr lang="el-GR" dirty="0"/>
          </a:p>
        </p:txBody>
      </p:sp>
      <p:sp>
        <p:nvSpPr>
          <p:cNvPr id="4" name="Υπότιτλος 2"/>
          <p:cNvSpPr txBox="1">
            <a:spLocks/>
          </p:cNvSpPr>
          <p:nvPr/>
        </p:nvSpPr>
        <p:spPr>
          <a:xfrm>
            <a:off x="539552" y="1700808"/>
            <a:ext cx="8062912" cy="864096"/>
          </a:xfrm>
          <a:prstGeom prst="rect">
            <a:avLst/>
          </a:prstGeom>
        </p:spPr>
        <p:txBody>
          <a:bodyPr vert="horz" anchor="t">
            <a:normAutofit fontScale="70000" lnSpcReduction="20000"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dirty="0" smtClean="0"/>
              <a:t>Είναι κάθε διάταξη που αποτελείται από κλειστούς αγώγιμους δρόμους μέσω των οποίον μπορεί να διέλθει ηλεκτρικό ρεύμα. </a:t>
            </a:r>
          </a:p>
        </p:txBody>
      </p:sp>
    </p:spTree>
    <p:extLst>
      <p:ext uri="{BB962C8B-B14F-4D97-AF65-F5344CB8AC3E}">
        <p14:creationId xmlns:p14="http://schemas.microsoft.com/office/powerpoint/2010/main" val="335570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ΕΝΤΑΣΗ ΗΛΕΚΤΡΙΚΟΥ</a:t>
            </a:r>
            <a:br>
              <a:rPr lang="el-GR" dirty="0" smtClean="0"/>
            </a:br>
            <a:r>
              <a:rPr lang="el-GR" dirty="0" smtClean="0"/>
              <a:t>              ΡΕΥΜΑΤΟΣ</a:t>
            </a:r>
            <a:endParaRPr lang="el-GR" dirty="0"/>
          </a:p>
        </p:txBody>
      </p:sp>
      <p:sp>
        <p:nvSpPr>
          <p:cNvPr id="3" name="Υπότιτλος 2"/>
          <p:cNvSpPr txBox="1">
            <a:spLocks/>
          </p:cNvSpPr>
          <p:nvPr/>
        </p:nvSpPr>
        <p:spPr>
          <a:xfrm>
            <a:off x="522919" y="1628800"/>
            <a:ext cx="8062912" cy="2088232"/>
          </a:xfrm>
          <a:prstGeom prst="rect">
            <a:avLst/>
          </a:prstGeom>
        </p:spPr>
        <p:txBody>
          <a:bodyPr/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el-GR" sz="2000" dirty="0" smtClean="0"/>
              <a:t> </a:t>
            </a:r>
            <a:r>
              <a:rPr lang="el-GR" sz="2100" dirty="0" smtClean="0"/>
              <a:t>Ηλεκτρική ένταση ορίζετε η ένταση (ι) του ηλεκτρικού ρεύματος που διαρρέει έναν αγωγό ως το φορτίο</a:t>
            </a:r>
            <a:r>
              <a:rPr lang="en-US" sz="2100" dirty="0" smtClean="0"/>
              <a:t>(q)</a:t>
            </a:r>
            <a:r>
              <a:rPr lang="el-GR" sz="2100" dirty="0" smtClean="0"/>
              <a:t> που διέρχεται από μια διατομή του αγωγό σε χρονικό διάστημα (</a:t>
            </a:r>
            <a:r>
              <a:rPr lang="en-US" sz="2100" dirty="0" smtClean="0"/>
              <a:t>t</a:t>
            </a:r>
            <a:r>
              <a:rPr lang="el-GR" sz="2100" dirty="0" smtClean="0"/>
              <a:t>) προς το χρονικό διάστημα (</a:t>
            </a:r>
            <a:r>
              <a:rPr lang="en-US" sz="2100" dirty="0" smtClean="0"/>
              <a:t>t</a:t>
            </a:r>
            <a:r>
              <a:rPr lang="el-GR" sz="2100" dirty="0" smtClean="0"/>
              <a:t>)</a:t>
            </a:r>
          </a:p>
          <a:p>
            <a:pPr marL="64008" indent="0">
              <a:buNone/>
            </a:pPr>
            <a:r>
              <a:rPr lang="el-GR" sz="2100" dirty="0" smtClean="0"/>
              <a:t>ΜΑΘΗΜΑΤΙΚΗ ΣΧΕΣΗ:  Ι=</a:t>
            </a:r>
            <a:r>
              <a:rPr lang="en-US" sz="2100" dirty="0" smtClean="0"/>
              <a:t>q/t</a:t>
            </a:r>
            <a:endParaRPr lang="el-GR" sz="2100" dirty="0" smtClean="0"/>
          </a:p>
          <a:p>
            <a:pPr marL="64008" indent="0">
              <a:buNone/>
            </a:pPr>
            <a:endParaRPr lang="en-US" sz="2100" dirty="0" smtClean="0"/>
          </a:p>
          <a:p>
            <a:pPr marL="64008" indent="0">
              <a:buNone/>
            </a:pPr>
            <a:r>
              <a:rPr lang="el-GR" sz="2100" dirty="0" smtClean="0"/>
              <a:t>Στο διεθνές σύστημα </a:t>
            </a:r>
            <a:r>
              <a:rPr lang="en-US" sz="2100" dirty="0" smtClean="0"/>
              <a:t>S.I. </a:t>
            </a:r>
            <a:r>
              <a:rPr lang="el-GR" sz="2100" dirty="0"/>
              <a:t>η</a:t>
            </a:r>
            <a:r>
              <a:rPr lang="el-GR" sz="2100" dirty="0" smtClean="0"/>
              <a:t> ένταση είναι θεμελιώδες μέγεθος με μονάδα μέτρησης το 1</a:t>
            </a:r>
            <a:r>
              <a:rPr lang="en-US" sz="2100" dirty="0" smtClean="0"/>
              <a:t>AMPER (1A)</a:t>
            </a:r>
            <a:endParaRPr lang="el-GR" sz="2100" dirty="0"/>
          </a:p>
          <a:p>
            <a:pPr marL="64008" indent="0">
              <a:buNone/>
            </a:pPr>
            <a:r>
              <a:rPr lang="el-GR" sz="2100" dirty="0" smtClean="0"/>
              <a:t>      </a:t>
            </a:r>
            <a:endParaRPr lang="el-GR" sz="2000" dirty="0"/>
          </a:p>
        </p:txBody>
      </p:sp>
      <p:sp>
        <p:nvSpPr>
          <p:cNvPr id="4" name="Υπότιτλος 2"/>
          <p:cNvSpPr txBox="1">
            <a:spLocks/>
          </p:cNvSpPr>
          <p:nvPr/>
        </p:nvSpPr>
        <p:spPr>
          <a:xfrm>
            <a:off x="611560" y="1700808"/>
            <a:ext cx="8062912" cy="3528392"/>
          </a:xfrm>
          <a:prstGeom prst="rect">
            <a:avLst/>
          </a:prstGeom>
        </p:spPr>
        <p:txBody>
          <a:bodyPr/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el-GR" sz="2100" dirty="0" smtClean="0"/>
              <a:t> </a:t>
            </a:r>
            <a:endParaRPr lang="el-GR" sz="2100" dirty="0"/>
          </a:p>
        </p:txBody>
      </p:sp>
    </p:spTree>
    <p:extLst>
      <p:ext uri="{BB962C8B-B14F-4D97-AF65-F5344CB8AC3E}">
        <p14:creationId xmlns:p14="http://schemas.microsoft.com/office/powerpoint/2010/main" val="405585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ΕΙΚΟΝΙΚΟ ΕΡΓΑΣΤΗΡΙ&amp;amp;#x09;&amp;amp;#x09;&amp;amp;#x09;ΘΕΤΙΚΩΝ ΕΠΙΣΤΙΜΩΝ&amp;amp;#x09;&amp;amp;#x09;&amp;quot;&quot;/&gt;&lt;property id=&quot;20307&quot; value=&quot;256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59</TotalTime>
  <Words>113</Words>
  <Application>Microsoft Office PowerPoint</Application>
  <PresentationFormat>Προβολή στην οθόνη (4:3)</PresentationFormat>
  <Paragraphs>18</Paragraphs>
  <Slides>5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Verve</vt:lpstr>
      <vt:lpstr>ΕΙΚΟΝΙΚΟ ΕΡΓΑΣΤΗΡΙ   ΘΕΤΙΚΩΝ ΕΠΙΣΤΙΜΩΝ  </vt:lpstr>
      <vt:lpstr>             ΗΛΕΚΤΡΙΣΜΟΣ Ηλεκτρισμός είναι η προσανατολισμένη κίνηση των ηλεκτρονίων , και γενικότερα των φορτισμένων σωματιδίων. </vt:lpstr>
      <vt:lpstr>    ΗΛΕΚΤΡΙΚΟ ΚΥΚΛΩΜΑ  ΣΥΝΔΕΔΕΜΕΝΟ ΠΑΡΑΛΛΗΛΑ</vt:lpstr>
      <vt:lpstr>    ΗΛΕΚΤΡΙΚΟ ΚΥΚΛΩΜΑ </vt:lpstr>
      <vt:lpstr>      ΕΝΤΑΣΗ ΗΛΕΚΤΡΙΚΟΥ               ΡΕΥΜΑΤΟΣ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ΕΙΚΟΝΙΚΟ ΕΡΓΑΣΤΗΡΙ ΘΕΤΙΚΩΝ ΕΠΙΣΤΙΜΩΝ</dc:title>
  <dc:creator>Γιαννης</dc:creator>
  <cp:lastModifiedBy>Evi</cp:lastModifiedBy>
  <cp:revision>8</cp:revision>
  <dcterms:created xsi:type="dcterms:W3CDTF">2011-11-24T08:36:04Z</dcterms:created>
  <dcterms:modified xsi:type="dcterms:W3CDTF">2011-11-28T09:57:20Z</dcterms:modified>
</cp:coreProperties>
</file>