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6641F61-FE94-49E0-AF6C-81E256CD226D}">
          <p14:sldIdLst>
            <p14:sldId id="256"/>
            <p14:sldId id="257"/>
            <p14:sldId id="25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mpros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08BCC-5BFE-46B9-8832-929BC054E5EC}" type="datetimeFigureOut">
              <a:rPr lang="el-GR" smtClean="0"/>
              <a:t>21/11/2011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1B7C1-42B0-4537-A1D1-3F49DFDF258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1724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1B7C1-42B0-4537-A1D1-3F49DFDF2583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2026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1B7C1-42B0-4537-A1D1-3F49DFDF2583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2841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A281-1066-4438-BC8D-1B110DF8B7B9}" type="datetimeFigureOut">
              <a:rPr lang="el-GR" smtClean="0"/>
              <a:t>21/11/2011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B0A-B98E-47D3-BE7B-BE98534C8046}" type="slidenum">
              <a:rPr lang="el-GR" smtClean="0"/>
              <a:t>‹#›</a:t>
            </a:fld>
            <a:endParaRPr lang="el-G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A281-1066-4438-BC8D-1B110DF8B7B9}" type="datetimeFigureOut">
              <a:rPr lang="el-GR" smtClean="0"/>
              <a:t>21/11/2011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B0A-B98E-47D3-BE7B-BE98534C804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A281-1066-4438-BC8D-1B110DF8B7B9}" type="datetimeFigureOut">
              <a:rPr lang="el-GR" smtClean="0"/>
              <a:t>21/11/2011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B0A-B98E-47D3-BE7B-BE98534C804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A281-1066-4438-BC8D-1B110DF8B7B9}" type="datetimeFigureOut">
              <a:rPr lang="el-GR" smtClean="0"/>
              <a:t>21/11/2011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B0A-B98E-47D3-BE7B-BE98534C804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A281-1066-4438-BC8D-1B110DF8B7B9}" type="datetimeFigureOut">
              <a:rPr lang="el-GR" smtClean="0"/>
              <a:t>21/11/2011</a:t>
            </a:fld>
            <a:endParaRPr lang="el-G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B0A-B98E-47D3-BE7B-BE98534C8046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A281-1066-4438-BC8D-1B110DF8B7B9}" type="datetimeFigureOut">
              <a:rPr lang="el-GR" smtClean="0"/>
              <a:t>21/11/2011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B0A-B98E-47D3-BE7B-BE98534C804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A281-1066-4438-BC8D-1B110DF8B7B9}" type="datetimeFigureOut">
              <a:rPr lang="el-GR" smtClean="0"/>
              <a:t>21/11/2011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B0A-B98E-47D3-BE7B-BE98534C804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A281-1066-4438-BC8D-1B110DF8B7B9}" type="datetimeFigureOut">
              <a:rPr lang="el-GR" smtClean="0"/>
              <a:t>21/11/2011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B0A-B98E-47D3-BE7B-BE98534C804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A281-1066-4438-BC8D-1B110DF8B7B9}" type="datetimeFigureOut">
              <a:rPr lang="el-GR" smtClean="0"/>
              <a:t>21/11/2011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B0A-B98E-47D3-BE7B-BE98534C804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A281-1066-4438-BC8D-1B110DF8B7B9}" type="datetimeFigureOut">
              <a:rPr lang="el-GR" smtClean="0"/>
              <a:t>21/11/2011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B0A-B98E-47D3-BE7B-BE98534C8046}" type="slidenum">
              <a:rPr lang="el-GR" smtClean="0"/>
              <a:t>‹#›</a:t>
            </a:fld>
            <a:endParaRPr lang="el-G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2A281-1066-4438-BC8D-1B110DF8B7B9}" type="datetimeFigureOut">
              <a:rPr lang="el-GR" smtClean="0"/>
              <a:t>21/11/2011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6CB0A-B98E-47D3-BE7B-BE98534C8046}" type="slidenum">
              <a:rPr lang="el-GR" smtClean="0"/>
              <a:t>‹#›</a:t>
            </a:fld>
            <a:endParaRPr lang="el-G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8B2A281-1066-4438-BC8D-1B110DF8B7B9}" type="datetimeFigureOut">
              <a:rPr lang="el-GR" smtClean="0"/>
              <a:t>21/11/2011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F96CB0A-B98E-47D3-BE7B-BE98534C8046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916832"/>
            <a:ext cx="4419600" cy="1600327"/>
          </a:xfrm>
        </p:spPr>
        <p:txBody>
          <a:bodyPr/>
          <a:lstStyle/>
          <a:p>
            <a:r>
              <a:rPr lang="el-GR" dirty="0" smtClean="0"/>
              <a:t>Εικονικό Εργαστήρι Θετικών Επιστημών</a:t>
            </a:r>
            <a:endParaRPr lang="el-G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580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97"/>
    </mc:Choice>
    <mc:Fallback xmlns="">
      <p:transition spd="slow" advTm="126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371" y="116632"/>
            <a:ext cx="8229600" cy="258500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Το πρόγραμμα που επέλεξα έχει σχέση με με την μεταφορά ηλεκτρονίων</a:t>
            </a:r>
            <a:r>
              <a:rPr lang="en-US" dirty="0" smtClean="0"/>
              <a:t> </a:t>
            </a:r>
            <a:r>
              <a:rPr lang="el-GR" dirty="0" smtClean="0"/>
              <a:t>από το ένα σώμα στο άλλο.</a:t>
            </a:r>
            <a:r>
              <a:rPr lang="en-US" dirty="0" smtClean="0"/>
              <a:t> To </a:t>
            </a:r>
            <a:r>
              <a:rPr lang="el-GR" dirty="0" smtClean="0"/>
              <a:t>πρόγραμμα αυτό φέρει την ονομασία </a:t>
            </a:r>
            <a:r>
              <a:rPr lang="el-GR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Β</a:t>
            </a:r>
            <a:r>
              <a:rPr lang="en-US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ALLOONS </a:t>
            </a:r>
            <a:r>
              <a:rPr lang="el-GR" dirty="0" smtClean="0"/>
              <a:t>.</a:t>
            </a:r>
            <a:br>
              <a:rPr lang="el-GR" dirty="0" smtClean="0"/>
            </a:br>
            <a:r>
              <a:rPr lang="el-GR" dirty="0" smtClean="0"/>
              <a:t>Μια εικόνα </a:t>
            </a:r>
            <a:r>
              <a:rPr lang="el-GR" dirty="0" smtClean="0"/>
              <a:t>από </a:t>
            </a:r>
            <a:r>
              <a:rPr lang="el-GR" dirty="0" smtClean="0"/>
              <a:t>αυτό είναι η έξής: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1520" y="2690726"/>
            <a:ext cx="3528392" cy="3978634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</p:txBody>
      </p:sp>
      <p:pic>
        <p:nvPicPr>
          <p:cNvPr id="3" name="Picture 2" descr="Untitled"/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701636"/>
            <a:ext cx="4778051" cy="37084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4605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914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75</TotalTime>
  <Words>33</Words>
  <Application>Microsoft Office PowerPoint</Application>
  <PresentationFormat>On-screen Show (4:3)</PresentationFormat>
  <Paragraphs>4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Thatch</vt:lpstr>
      <vt:lpstr>Εικονικό Εργαστήρι Θετικών Επιστημών</vt:lpstr>
      <vt:lpstr>Το πρόγραμμα που επέλεξα έχει σχέση με με την μεταφορά ηλεκτρονίων από το ένα σώμα στο άλλο. To πρόγραμμα αυτό φέρει την ονομασία ΒALLOONS . Μια εικόνα από αυτό είναι η έξής: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Εικονικό Εργαστήρι Θετικών Επιστημών</dc:title>
  <dc:creator>lampros</dc:creator>
  <cp:lastModifiedBy>lampros</cp:lastModifiedBy>
  <cp:revision>6</cp:revision>
  <dcterms:created xsi:type="dcterms:W3CDTF">2011-11-20T14:49:28Z</dcterms:created>
  <dcterms:modified xsi:type="dcterms:W3CDTF">2011-11-21T09:14:21Z</dcterms:modified>
</cp:coreProperties>
</file>