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5" r:id="rId3"/>
    <p:sldId id="258" r:id="rId4"/>
    <p:sldId id="263" r:id="rId5"/>
    <p:sldId id="257" r:id="rId6"/>
    <p:sldId id="259" r:id="rId7"/>
    <p:sldId id="264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BFCA-2B61-4CF2-AA3D-A5D74EFC0E6F}" type="datetimeFigureOut">
              <a:rPr lang="el-GR" smtClean="0"/>
              <a:pPr/>
              <a:t>15/5/2012</a:t>
            </a:fld>
            <a:endParaRPr lang="el-G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FC09932-DC34-414A-9DCB-B71AA828E5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BFCA-2B61-4CF2-AA3D-A5D74EFC0E6F}" type="datetimeFigureOut">
              <a:rPr lang="el-GR" smtClean="0"/>
              <a:pPr/>
              <a:t>15/5/2012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9932-DC34-414A-9DCB-B71AA828E5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BFCA-2B61-4CF2-AA3D-A5D74EFC0E6F}" type="datetimeFigureOut">
              <a:rPr lang="el-GR" smtClean="0"/>
              <a:pPr/>
              <a:t>15/5/2012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9932-DC34-414A-9DCB-B71AA828E5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BFCA-2B61-4CF2-AA3D-A5D74EFC0E6F}" type="datetimeFigureOut">
              <a:rPr lang="el-GR" smtClean="0"/>
              <a:pPr/>
              <a:t>15/5/2012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FC09932-DC34-414A-9DCB-B71AA828E5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BFCA-2B61-4CF2-AA3D-A5D74EFC0E6F}" type="datetimeFigureOut">
              <a:rPr lang="el-GR" smtClean="0"/>
              <a:pPr/>
              <a:t>15/5/2012</a:t>
            </a:fld>
            <a:endParaRPr lang="el-G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9932-DC34-414A-9DCB-B71AA828E55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BFCA-2B61-4CF2-AA3D-A5D74EFC0E6F}" type="datetimeFigureOut">
              <a:rPr lang="el-GR" smtClean="0"/>
              <a:pPr/>
              <a:t>15/5/2012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9932-DC34-414A-9DCB-B71AA828E5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BFCA-2B61-4CF2-AA3D-A5D74EFC0E6F}" type="datetimeFigureOut">
              <a:rPr lang="el-GR" smtClean="0"/>
              <a:pPr/>
              <a:t>15/5/2012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FC09932-DC34-414A-9DCB-B71AA828E55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BFCA-2B61-4CF2-AA3D-A5D74EFC0E6F}" type="datetimeFigureOut">
              <a:rPr lang="el-GR" smtClean="0"/>
              <a:pPr/>
              <a:t>15/5/2012</a:t>
            </a:fld>
            <a:endParaRPr lang="el-G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9932-DC34-414A-9DCB-B71AA828E5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BFCA-2B61-4CF2-AA3D-A5D74EFC0E6F}" type="datetimeFigureOut">
              <a:rPr lang="el-GR" smtClean="0"/>
              <a:pPr/>
              <a:t>15/5/2012</a:t>
            </a:fld>
            <a:endParaRPr lang="el-G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9932-DC34-414A-9DCB-B71AA828E5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BFCA-2B61-4CF2-AA3D-A5D74EFC0E6F}" type="datetimeFigureOut">
              <a:rPr lang="el-GR" smtClean="0"/>
              <a:pPr/>
              <a:t>15/5/2012</a:t>
            </a:fld>
            <a:endParaRPr lang="el-G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9932-DC34-414A-9DCB-B71AA828E5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BFCA-2B61-4CF2-AA3D-A5D74EFC0E6F}" type="datetimeFigureOut">
              <a:rPr lang="el-GR" smtClean="0"/>
              <a:pPr/>
              <a:t>15/5/2012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9932-DC34-414A-9DCB-B71AA828E55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AADBFCA-2B61-4CF2-AA3D-A5D74EFC0E6F}" type="datetimeFigureOut">
              <a:rPr lang="el-GR" smtClean="0"/>
              <a:pPr/>
              <a:t>15/5/2012</a:t>
            </a:fld>
            <a:endParaRPr lang="el-G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FC09932-DC34-414A-9DCB-B71AA828E55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700808"/>
            <a:ext cx="7772400" cy="1470025"/>
          </a:xfrm>
        </p:spPr>
        <p:txBody>
          <a:bodyPr/>
          <a:lstStyle/>
          <a:p>
            <a:pPr algn="ctr"/>
            <a:r>
              <a:rPr lang="el-GR" dirty="0" smtClean="0"/>
              <a:t>ΈΛΛΗΝΕΣ ΤΟΥ ΠΟΝΤΟΥ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8458200" cy="1368152"/>
          </a:xfrm>
        </p:spPr>
        <p:txBody>
          <a:bodyPr>
            <a:noAutofit/>
          </a:bodyPr>
          <a:lstStyle/>
          <a:p>
            <a:r>
              <a:rPr lang="el-GR" dirty="0" smtClean="0"/>
              <a:t>Η ιστορία του Ελληνισμού στον Πόντο έχει ως επίσημη αφετηρία την ίδρυση της Σινώπης στα βόρεια παράλια της Μ. Ασίας από Ίωνες ναυτικούς περίπου το 800 π.Χ</a:t>
            </a:r>
            <a:endParaRPr lang="el-GR" cap="all" dirty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1965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010742"/>
          </a:xfrm>
        </p:spPr>
        <p:txBody>
          <a:bodyPr/>
          <a:lstStyle/>
          <a:p>
            <a:r>
              <a:rPr lang="el-GR" dirty="0" smtClean="0"/>
              <a:t>Άλλοι 13.500 κατευθύνθηκαν προς την Ελλάδα</a:t>
            </a:r>
            <a:endParaRPr lang="el-GR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1520" y="2492896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1988</a:t>
            </a:r>
            <a:endParaRPr kumimoji="0" lang="el-GR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51520" y="3501009"/>
            <a:ext cx="8686800" cy="18002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Το προσφυγικό ζήτημα επιδεινώνεται</a:t>
            </a:r>
            <a:r>
              <a:rPr kumimoji="0" lang="el-GR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με τις σοβιετικές αρχές να ανοίγουν τα σύνορα. Νέο κύμα προσφύγων προς την Ελλάδα το οποίο διέρχεται στους 180.000 Έλληνες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xarti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9514" y="980727"/>
            <a:ext cx="8294934" cy="54228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διάστημα μετά από την οθωμανική κατάκτηση (κυρίως ο 18ος και ο 19ος αιώνας) χαρακτηρίζεται από μεταναστευτικά ρεύματα στη νότια Ρωσία και στον Καύκασο, όπου δημιουργούνται μεγάλες ποντιακές κοινότητες.</a:t>
            </a:r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8452048" cy="5348064"/>
          </a:xfrm>
        </p:spPr>
        <p:txBody>
          <a:bodyPr>
            <a:normAutofit/>
          </a:bodyPr>
          <a:lstStyle/>
          <a:p>
            <a:pPr algn="ctr"/>
            <a:r>
              <a:rPr lang="el-GR" sz="4800" dirty="0" smtClean="0"/>
              <a:t>	</a:t>
            </a:r>
            <a:br>
              <a:rPr lang="el-GR" sz="4800" dirty="0" smtClean="0"/>
            </a:br>
            <a:r>
              <a:rPr lang="el-GR" sz="4800" dirty="0" smtClean="0"/>
              <a:t>	Πιο συγκεκριμενα:</a:t>
            </a:r>
            <a:br>
              <a:rPr lang="el-GR" sz="4800" dirty="0" smtClean="0"/>
            </a:br>
            <a:endParaRPr lang="el-G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l-GR" sz="4000" dirty="0" smtClean="0"/>
              <a:t>Πληθυσμοσ Ποντιων 1914:</a:t>
            </a:r>
            <a:br>
              <a:rPr lang="el-GR" sz="4000" dirty="0" smtClean="0"/>
            </a:br>
            <a:r>
              <a:rPr lang="el-GR" sz="4000" dirty="0" smtClean="0"/>
              <a:t>700.000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492896"/>
            <a:ext cx="7139136" cy="2620888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l-GR" sz="3600" dirty="0" smtClean="0"/>
              <a:t>Αριθμός </a:t>
            </a:r>
            <a:r>
              <a:rPr lang="el-GR" sz="4100" dirty="0" smtClean="0"/>
              <a:t>δολοφονηθέντων</a:t>
            </a:r>
            <a:r>
              <a:rPr lang="el-GR" sz="3600" dirty="0" smtClean="0"/>
              <a:t> Ποντίων περιόδου 1914-1922 ανέρχεται στον αριθμό των 303.238</a:t>
            </a:r>
          </a:p>
          <a:p>
            <a:pPr algn="ctr">
              <a:buNone/>
            </a:pPr>
            <a:endParaRPr lang="el-GR" sz="3600" dirty="0" smtClean="0"/>
          </a:p>
          <a:p>
            <a:pPr algn="ctr">
              <a:buNone/>
            </a:pPr>
            <a:r>
              <a:rPr lang="el-GR" sz="3600" dirty="0" smtClean="0"/>
              <a:t>182.000 κατέφυγαν με κάθε δυνατό τρόπο στην Ελλάδα και Ρωσία</a:t>
            </a:r>
            <a:endParaRPr lang="el-G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Οι Τουρκοι Λυγιαζαν τον ποντιακΟ πληθυσμΟ με τουΣ εξησ τροπουσ: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8884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	• τάγματα εργασίας</a:t>
            </a:r>
            <a:br>
              <a:rPr lang="el-GR" dirty="0" smtClean="0"/>
            </a:br>
            <a:r>
              <a:rPr lang="el-GR" dirty="0" smtClean="0"/>
              <a:t>• απαγόρευση εργασίας </a:t>
            </a:r>
            <a:br>
              <a:rPr lang="el-GR" dirty="0" smtClean="0"/>
            </a:br>
            <a:r>
              <a:rPr lang="el-GR" dirty="0" smtClean="0"/>
              <a:t>• απαγωγές πολιτών</a:t>
            </a:r>
            <a:br>
              <a:rPr lang="el-GR" dirty="0" smtClean="0"/>
            </a:br>
            <a:r>
              <a:rPr lang="el-GR" dirty="0" smtClean="0"/>
              <a:t>• μαζικές μετακινήσεις πληθυσμού και</a:t>
            </a:r>
            <a:br>
              <a:rPr lang="el-GR" dirty="0" smtClean="0"/>
            </a:br>
            <a:r>
              <a:rPr lang="el-GR" dirty="0" smtClean="0"/>
              <a:t>• διώξεις κατά των Ελλήνων του Καυκάσου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Ωσ τροπο αντιμετωπισησ στην σκληροτητα των τουρκων οι ποντιοι δημιουργησαν το ανταρτικο του ποντου.</a:t>
            </a:r>
            <a:endParaRPr lang="el-GR" dirty="0"/>
          </a:p>
        </p:txBody>
      </p:sp>
      <p:pic>
        <p:nvPicPr>
          <p:cNvPr id="4" name="Content Placeholder 3" descr="pont0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348880"/>
            <a:ext cx="5619750" cy="38290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				1923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Συνθήκη της Λωζάνης</a:t>
            </a:r>
          </a:p>
          <a:p>
            <a:r>
              <a:rPr lang="el-GR" dirty="0" smtClean="0"/>
              <a:t>Ως σύνορο μεταξύ Τουρκίας και Ελλάδας ο ποταμός Έβρος και η συρρίκνωση του έθνους μέσα στα όρια του κράτους επισημοποιήθηκε µε τη σύμβαση περί ανταλλαγής πληθυσμών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				1924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442790"/>
          </a:xfrm>
        </p:spPr>
        <p:txBody>
          <a:bodyPr/>
          <a:lstStyle/>
          <a:p>
            <a:r>
              <a:rPr lang="el-GR" dirty="0" smtClean="0"/>
              <a:t>Άλλοι 50.000 Πόντιοι νεκροί συμπεραλαμβανομένοι και τα γυναικόπαιδα</a:t>
            </a:r>
            <a:endParaRPr lang="el-GR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924944"/>
            <a:ext cx="8686800" cy="144279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</a:t>
            </a:r>
            <a:r>
              <a:rPr lang="el-GR" sz="36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   1937-1939</a:t>
            </a:r>
            <a:endParaRPr lang="el-GR" sz="3600" cap="all" dirty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3528" y="3717032"/>
            <a:ext cx="8686800" cy="144279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Κατά τις σταλινικές διώξεις 20.000 Έλληνες διώχνονται από την</a:t>
            </a:r>
            <a:r>
              <a:rPr kumimoji="0" lang="el-GR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Σοβιετική  Ένωση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172</TotalTime>
  <Words>195</Words>
  <Application>Microsoft Office PowerPoint</Application>
  <PresentationFormat>On-screen Show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Trek</vt:lpstr>
      <vt:lpstr>ΈΛΛΗΝΕΣ ΤΟΥ ΠΟΝΤΟΥ</vt:lpstr>
      <vt:lpstr>Slide 2</vt:lpstr>
      <vt:lpstr>Slide 3</vt:lpstr>
      <vt:lpstr>   Πιο συγκεκριμενα: </vt:lpstr>
      <vt:lpstr>Πληθυσμοσ Ποντιων 1914: 700.000</vt:lpstr>
      <vt:lpstr>Οι Τουρκοι Λυγιαζαν τον ποντιακΟ πληθυσμΟ με τουΣ εξησ τροπουσ: </vt:lpstr>
      <vt:lpstr>Ωσ τροπο αντιμετωπισησ στην σκληροτητα των τουρκων οι ποντιοι δημιουργησαν το ανταρτικο του ποντου.</vt:lpstr>
      <vt:lpstr>    1923</vt:lpstr>
      <vt:lpstr>    1924</vt:lpstr>
      <vt:lpstr>1965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ΈΛΛΗΝΕΣ ΤΟΥ ΠΟΝΤΟΥ</dc:title>
  <dc:creator>Αναστασία</dc:creator>
  <cp:lastModifiedBy>Αναστασία</cp:lastModifiedBy>
  <cp:revision>23</cp:revision>
  <dcterms:created xsi:type="dcterms:W3CDTF">2012-05-08T08:14:11Z</dcterms:created>
  <dcterms:modified xsi:type="dcterms:W3CDTF">2012-05-15T20:57:53Z</dcterms:modified>
</cp:coreProperties>
</file>